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66" r:id="rId3"/>
    <p:sldId id="259" r:id="rId4"/>
    <p:sldId id="265" r:id="rId5"/>
    <p:sldId id="267" r:id="rId6"/>
    <p:sldId id="257" r:id="rId7"/>
    <p:sldId id="258" r:id="rId8"/>
    <p:sldId id="260" r:id="rId9"/>
    <p:sldId id="261" r:id="rId10"/>
    <p:sldId id="268" r:id="rId11"/>
    <p:sldId id="269" r:id="rId12"/>
    <p:sldId id="263" r:id="rId13"/>
    <p:sldId id="262" r:id="rId14"/>
    <p:sldId id="264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1A80B6"/>
    <a:srgbClr val="ED4D0F"/>
    <a:srgbClr val="52893F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A641D5-0C79-460D-84AA-4F00C4A6E4AF}" v="363" dt="2023-10-01T13:24:41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E0DCBF32-306A-4816-B4B0-1EB892C2AE21}"/>
    <pc:docChg chg="undo custSel addSld modSld sldOrd">
      <pc:chgData name="Paul Bloemers" userId="fe3832ff3b233e04" providerId="LiveId" clId="{E0DCBF32-306A-4816-B4B0-1EB892C2AE21}" dt="2022-01-17T12:11:25.155" v="241" actId="20577"/>
      <pc:docMkLst>
        <pc:docMk/>
      </pc:docMkLst>
      <pc:sldChg chg="modSp mod">
        <pc:chgData name="Paul Bloemers" userId="fe3832ff3b233e04" providerId="LiveId" clId="{E0DCBF32-306A-4816-B4B0-1EB892C2AE21}" dt="2022-01-17T12:07:35.358" v="185" actId="207"/>
        <pc:sldMkLst>
          <pc:docMk/>
          <pc:sldMk cId="3289468183" sldId="257"/>
        </pc:sldMkLst>
        <pc:spChg chg="mod">
          <ac:chgData name="Paul Bloemers" userId="fe3832ff3b233e04" providerId="LiveId" clId="{E0DCBF32-306A-4816-B4B0-1EB892C2AE21}" dt="2022-01-17T12:07:35.358" v="185" actId="207"/>
          <ac:spMkLst>
            <pc:docMk/>
            <pc:sldMk cId="3289468183" sldId="257"/>
            <ac:spMk id="61" creationId="{5C582ACE-F768-4FFD-8B25-695A9E4CF476}"/>
          </ac:spMkLst>
        </pc:spChg>
        <pc:cxnChg chg="mod">
          <ac:chgData name="Paul Bloemers" userId="fe3832ff3b233e04" providerId="LiveId" clId="{E0DCBF32-306A-4816-B4B0-1EB892C2AE21}" dt="2022-01-17T12:07:29.047" v="184" actId="208"/>
          <ac:cxnSpMkLst>
            <pc:docMk/>
            <pc:sldMk cId="3289468183" sldId="257"/>
            <ac:cxnSpMk id="60" creationId="{5BDA2B24-570D-4122-9E38-7419C4B2FBCC}"/>
          </ac:cxnSpMkLst>
        </pc:cxnChg>
      </pc:sldChg>
      <pc:sldChg chg="modSp mod">
        <pc:chgData name="Paul Bloemers" userId="fe3832ff3b233e04" providerId="LiveId" clId="{E0DCBF32-306A-4816-B4B0-1EB892C2AE21}" dt="2022-01-17T11:57:57.403" v="83" actId="207"/>
        <pc:sldMkLst>
          <pc:docMk/>
          <pc:sldMk cId="3545211837" sldId="258"/>
        </pc:sldMkLst>
        <pc:spChg chg="mod">
          <ac:chgData name="Paul Bloemers" userId="fe3832ff3b233e04" providerId="LiveId" clId="{E0DCBF32-306A-4816-B4B0-1EB892C2AE21}" dt="2022-01-11T11:26:25.402" v="1" actId="255"/>
          <ac:spMkLst>
            <pc:docMk/>
            <pc:sldMk cId="3545211837" sldId="258"/>
            <ac:spMk id="2" creationId="{05ED1026-9D95-4003-B965-3C85E40ED9D0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1" creationId="{B2B1B36F-24F1-4C90-9E55-0C61D5B20031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2" creationId="{CF26B1EE-7361-48B4-938D-8CFBB31A5571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3" creationId="{70447362-437C-4FF3-BF83-CA23EF3CA120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4" creationId="{CFB34852-7938-4EFA-8C43-83F3FDF33C67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5" creationId="{4F185899-DFED-4078-ADA4-11C618A93EDE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6" creationId="{A6B5E38C-3C86-485B-92DE-6721942B9963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7" creationId="{49AC5664-F008-4672-ABE9-AF49EADBEB65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8" creationId="{A872FF47-8DD2-44FE-8156-E8730B537869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09" creationId="{E5B4656C-C505-489F-A70A-1D1EB41D5F7E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10" creationId="{FF07E8AB-CA31-4EBF-95A2-2C51EE246ECB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11" creationId="{C08D2E9C-D7C5-45AD-9C8F-160B8D282560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24" creationId="{08CAC96A-FEC7-4939-ACA2-FD02021C668D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25" creationId="{8F082631-F526-44D3-870A-C47104444BC3}"/>
          </ac:spMkLst>
        </pc:spChg>
        <pc:spChg chg="mod">
          <ac:chgData name="Paul Bloemers" userId="fe3832ff3b233e04" providerId="LiveId" clId="{E0DCBF32-306A-4816-B4B0-1EB892C2AE21}" dt="2022-01-17T11:57:57.403" v="83" actId="207"/>
          <ac:spMkLst>
            <pc:docMk/>
            <pc:sldMk cId="3545211837" sldId="258"/>
            <ac:spMk id="126" creationId="{D9D6F827-FFD9-4F73-8895-8CAC025BBCE4}"/>
          </ac:spMkLst>
        </pc:spChg>
      </pc:sldChg>
      <pc:sldChg chg="addSp delSp modSp mod modClrScheme chgLayout">
        <pc:chgData name="Paul Bloemers" userId="fe3832ff3b233e04" providerId="LiveId" clId="{E0DCBF32-306A-4816-B4B0-1EB892C2AE21}" dt="2022-01-17T12:07:19.684" v="183" actId="208"/>
        <pc:sldMkLst>
          <pc:docMk/>
          <pc:sldMk cId="1308055660" sldId="260"/>
        </pc:sldMkLst>
        <pc:spChg chg="mod ord">
          <ac:chgData name="Paul Bloemers" userId="fe3832ff3b233e04" providerId="LiveId" clId="{E0DCBF32-306A-4816-B4B0-1EB892C2AE21}" dt="2022-01-17T11:59:51.105" v="89" actId="207"/>
          <ac:spMkLst>
            <pc:docMk/>
            <pc:sldMk cId="1308055660" sldId="260"/>
            <ac:spMk id="2" creationId="{88BA51F3-67F4-4AA0-AB45-B122CA35E25A}"/>
          </ac:spMkLst>
        </pc:spChg>
        <pc:spChg chg="mod ord">
          <ac:chgData name="Paul Bloemers" userId="fe3832ff3b233e04" providerId="LiveId" clId="{E0DCBF32-306A-4816-B4B0-1EB892C2AE21}" dt="2022-01-17T12:06:59.341" v="180" actId="207"/>
          <ac:spMkLst>
            <pc:docMk/>
            <pc:sldMk cId="1308055660" sldId="260"/>
            <ac:spMk id="3" creationId="{F29FA1C0-0B53-44CD-90B6-D578BFF504DA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5" creationId="{EA71ECA5-5483-4114-95F3-99BFC1F8CB20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6" creationId="{6F3DA34D-1EBE-47AC-BC98-5741FCA2C490}"/>
          </ac:spMkLst>
        </pc:spChg>
        <pc:spChg chg="del">
          <ac:chgData name="Paul Bloemers" userId="fe3832ff3b233e04" providerId="LiveId" clId="{E0DCBF32-306A-4816-B4B0-1EB892C2AE21}" dt="2022-01-11T11:26:42.315" v="2" actId="478"/>
          <ac:spMkLst>
            <pc:docMk/>
            <pc:sldMk cId="1308055660" sldId="260"/>
            <ac:spMk id="8" creationId="{3FCD882B-4561-4743-BEDC-7A1EF5EB14CE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39" creationId="{BFD65154-EE18-4BE6-892E-3C013A74CF97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0" creationId="{E7CEE6C8-6307-4C7B-9EA8-AFDFF1272D8A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1" creationId="{6625A385-85BA-4BDE-9D8C-F98DBA224626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2" creationId="{3E668D34-9953-4E11-BC04-277CF7EC3004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3" creationId="{F60CDE5A-C785-46D0-91E8-80D6322EB41A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4" creationId="{CE6627E5-F3F4-43A1-93AA-2AAC6DEE48EA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5" creationId="{1234573A-7BCC-4962-A916-685623960EE0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6" creationId="{3FEF5FE2-46A5-416D-B653-EFCCA68CD8DB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7" creationId="{49930B5E-6CC9-489E-A8F9-322F9FA6457A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8" creationId="{FD9AEF0B-A1D0-4FCB-AD9E-1A472352E68B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49" creationId="{40F720D6-A035-443E-9ACE-04CE76AAB374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62" creationId="{3F33B1BB-FFE0-4907-A1B3-3DE30B90A074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63" creationId="{F539D49F-F216-41E0-8771-E421CCE76C62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64" creationId="{39517814-32B2-4F98-82A7-55CCE3FBD5D6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66" creationId="{D87FC72F-E042-4E00-A1CD-F783B3382597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69" creationId="{502B25A0-4DE9-4355-9EC8-BD5B6197D4BD}"/>
          </ac:spMkLst>
        </pc:spChg>
        <pc:spChg chg="mod">
          <ac:chgData name="Paul Bloemers" userId="fe3832ff3b233e04" providerId="LiveId" clId="{E0DCBF32-306A-4816-B4B0-1EB892C2AE21}" dt="2022-01-17T11:58:28.029" v="86" actId="207"/>
          <ac:spMkLst>
            <pc:docMk/>
            <pc:sldMk cId="1308055660" sldId="260"/>
            <ac:spMk id="72" creationId="{9AEEBAD7-3556-404A-85B3-AE2AF2355F20}"/>
          </ac:spMkLst>
        </pc:spChg>
        <pc:spChg chg="mod">
          <ac:chgData name="Paul Bloemers" userId="fe3832ff3b233e04" providerId="LiveId" clId="{E0DCBF32-306A-4816-B4B0-1EB892C2AE21}" dt="2022-01-17T12:04:58.678" v="161" actId="208"/>
          <ac:spMkLst>
            <pc:docMk/>
            <pc:sldMk cId="1308055660" sldId="260"/>
            <ac:spMk id="78" creationId="{D437C5D0-EE8D-4093-8D88-C1A8A3C5EE52}"/>
          </ac:spMkLst>
        </pc:spChg>
        <pc:spChg chg="del mod">
          <ac:chgData name="Paul Bloemers" userId="fe3832ff3b233e04" providerId="LiveId" clId="{E0DCBF32-306A-4816-B4B0-1EB892C2AE21}" dt="2022-01-17T12:04:02.475" v="109" actId="21"/>
          <ac:spMkLst>
            <pc:docMk/>
            <pc:sldMk cId="1308055660" sldId="260"/>
            <ac:spMk id="79" creationId="{AE6282A8-E222-4953-A15C-3AF0CC84ECD7}"/>
          </ac:spMkLst>
        </pc:spChg>
        <pc:spChg chg="del mod">
          <ac:chgData name="Paul Bloemers" userId="fe3832ff3b233e04" providerId="LiveId" clId="{E0DCBF32-306A-4816-B4B0-1EB892C2AE21}" dt="2022-01-17T12:04:02.475" v="109" actId="21"/>
          <ac:spMkLst>
            <pc:docMk/>
            <pc:sldMk cId="1308055660" sldId="260"/>
            <ac:spMk id="80" creationId="{E7E6368A-16BD-4B5D-B969-F3E006F69647}"/>
          </ac:spMkLst>
        </pc:spChg>
        <pc:spChg chg="mod">
          <ac:chgData name="Paul Bloemers" userId="fe3832ff3b233e04" providerId="LiveId" clId="{E0DCBF32-306A-4816-B4B0-1EB892C2AE21}" dt="2022-01-17T12:07:14.145" v="182" actId="207"/>
          <ac:spMkLst>
            <pc:docMk/>
            <pc:sldMk cId="1308055660" sldId="260"/>
            <ac:spMk id="81" creationId="{7B845519-A25C-40A9-AB96-A7CFE84619FA}"/>
          </ac:spMkLst>
        </pc:spChg>
        <pc:spChg chg="mod">
          <ac:chgData name="Paul Bloemers" userId="fe3832ff3b233e04" providerId="LiveId" clId="{E0DCBF32-306A-4816-B4B0-1EB892C2AE21}" dt="2022-01-17T12:05:04.717" v="162" actId="208"/>
          <ac:spMkLst>
            <pc:docMk/>
            <pc:sldMk cId="1308055660" sldId="260"/>
            <ac:spMk id="82" creationId="{824659C2-D43E-4D09-B037-FC52AF0E25DE}"/>
          </ac:spMkLst>
        </pc:spChg>
        <pc:spChg chg="mod">
          <ac:chgData name="Paul Bloemers" userId="fe3832ff3b233e04" providerId="LiveId" clId="{E0DCBF32-306A-4816-B4B0-1EB892C2AE21}" dt="2022-01-17T12:06:17.378" v="178" actId="207"/>
          <ac:spMkLst>
            <pc:docMk/>
            <pc:sldMk cId="1308055660" sldId="260"/>
            <ac:spMk id="83" creationId="{BB687D4B-D361-422D-B6FE-7D8ABC380B22}"/>
          </ac:spMkLst>
        </pc:spChg>
        <pc:spChg chg="mod">
          <ac:chgData name="Paul Bloemers" userId="fe3832ff3b233e04" providerId="LiveId" clId="{E0DCBF32-306A-4816-B4B0-1EB892C2AE21}" dt="2022-01-17T12:06:26.762" v="179" actId="1076"/>
          <ac:spMkLst>
            <pc:docMk/>
            <pc:sldMk cId="1308055660" sldId="260"/>
            <ac:spMk id="84" creationId="{A95ADBFE-ACBF-42C4-8744-DFB38F5A9E2B}"/>
          </ac:spMkLst>
        </pc:spChg>
        <pc:spChg chg="add mod">
          <ac:chgData name="Paul Bloemers" userId="fe3832ff3b233e04" providerId="LiveId" clId="{E0DCBF32-306A-4816-B4B0-1EB892C2AE21}" dt="2022-01-17T12:04:34.911" v="151" actId="1037"/>
          <ac:spMkLst>
            <pc:docMk/>
            <pc:sldMk cId="1308055660" sldId="260"/>
            <ac:spMk id="86" creationId="{E461CA08-8F14-4D82-A6C6-216EB7DDFA30}"/>
          </ac:spMkLst>
        </pc:spChg>
        <pc:spChg chg="add mod">
          <ac:chgData name="Paul Bloemers" userId="fe3832ff3b233e04" providerId="LiveId" clId="{E0DCBF32-306A-4816-B4B0-1EB892C2AE21}" dt="2022-01-17T12:04:47.887" v="160" actId="1037"/>
          <ac:spMkLst>
            <pc:docMk/>
            <pc:sldMk cId="1308055660" sldId="260"/>
            <ac:spMk id="87" creationId="{038CA3C6-8596-4CE8-8347-6C6FE9403210}"/>
          </ac:spMkLst>
        </pc:spChg>
        <pc:grpChg chg="del mod">
          <ac:chgData name="Paul Bloemers" userId="fe3832ff3b233e04" providerId="LiveId" clId="{E0DCBF32-306A-4816-B4B0-1EB892C2AE21}" dt="2022-01-17T12:04:02.475" v="109" actId="21"/>
          <ac:grpSpMkLst>
            <pc:docMk/>
            <pc:sldMk cId="1308055660" sldId="260"/>
            <ac:grpSpMk id="4" creationId="{D6E2C53D-9BC1-44A8-8AD7-4DF8BAA3C8DE}"/>
          </ac:grpSpMkLst>
        </pc:grpChg>
        <pc:grpChg chg="add mod">
          <ac:chgData name="Paul Bloemers" userId="fe3832ff3b233e04" providerId="LiveId" clId="{E0DCBF32-306A-4816-B4B0-1EB892C2AE21}" dt="2022-01-17T12:04:30.673" v="145" actId="1076"/>
          <ac:grpSpMkLst>
            <pc:docMk/>
            <pc:sldMk cId="1308055660" sldId="260"/>
            <ac:grpSpMk id="77" creationId="{6B6CBF2B-D40C-43AE-BBD6-81A7F7B77931}"/>
          </ac:grpSpMkLst>
        </pc:grpChg>
        <pc:cxnChg chg="mod">
          <ac:chgData name="Paul Bloemers" userId="fe3832ff3b233e04" providerId="LiveId" clId="{E0DCBF32-306A-4816-B4B0-1EB892C2AE21}" dt="2022-01-17T12:04:02.475" v="109" actId="21"/>
          <ac:cxnSpMkLst>
            <pc:docMk/>
            <pc:sldMk cId="1308055660" sldId="260"/>
            <ac:cxnSpMk id="7" creationId="{DF8CE716-B8C5-40C2-889B-1D17D4672659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9" creationId="{B0048BCF-F0F4-4C70-B4C0-4ED365796F84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0" creationId="{2D4F365F-256E-4D53-A0C8-2BE82DBA7AA9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1" creationId="{9A54A354-39AC-4256-BB3A-FFE15A577C85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2" creationId="{C255E1FB-AC3F-4107-A9C4-2C2A4B387223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3" creationId="{776A1A39-9976-4A1E-AB43-75D40C0B14AB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4" creationId="{E01B01D8-19B8-4ED1-8C7D-C8011A344724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5" creationId="{D458104D-B0B5-48D1-BA7C-B8F8D02B97B4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6" creationId="{059F997B-D940-4386-ACF8-687D9B3EC64E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7" creationId="{EE7E8562-E81D-4B88-92B6-B8C1A818D707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8" creationId="{7147F352-A27E-4675-A77F-C49C4325D1E8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19" creationId="{C2852D63-BAD1-4446-A150-FF3F7F9EE2E1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0" creationId="{22CDE225-7A7F-4237-8361-754A19007BEB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1" creationId="{3C8EADD3-4C70-462C-9396-18D5AF987EEB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2" creationId="{B5327ABA-B87F-4A6B-9251-E91E1B92773D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3" creationId="{47283B15-321F-4691-8EC8-A63FE48CEFC8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4" creationId="{322DE08F-B62B-41FD-A116-AC7EDA3D3B72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5" creationId="{41825F57-7EEA-4B44-9440-DE763AF63D7D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6" creationId="{385118F7-3002-473A-A49A-1FC0E891281A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7" creationId="{E932E0A6-390C-46DB-8A3D-3A09B63F16E3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8" creationId="{85624A1F-0024-4276-866A-9352868E352C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29" creationId="{D4DE3742-951C-4DEA-8F0E-BCCD24C31CD5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0" creationId="{E5FDEB54-3818-471F-B174-9CABD0A5BE7A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1" creationId="{1BA070F6-D3F2-41F6-9071-159D24515303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2" creationId="{03FDC9F7-BE5A-4F5D-B901-4F7F123027D0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3" creationId="{BB8FD752-C8F6-4561-BEE7-9833D0417E7A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4" creationId="{B0A2D9CD-35BF-4BEB-B6F6-B090253ED4D3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5" creationId="{97F0820E-F431-45EB-B6B8-33C70861F17D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6" creationId="{40BBA2F1-5F6B-4935-ACB7-260DDF925B12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7" creationId="{384BBBB7-EC59-4223-AB06-EDC908FAD2BC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38" creationId="{F42D6013-22E1-4C5A-93BE-16AF522283A6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0" creationId="{62C03378-D1BA-4147-A697-075160B4C19B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1" creationId="{09EFB294-B281-417D-8E06-B254C5202D30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2" creationId="{470A3267-1D17-46F1-9550-9302AAFC12D8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3" creationId="{0C949DE8-C0A1-4267-A315-05F14D80B5BD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4" creationId="{6A953C0F-D035-4537-A7CA-3980AC376DDC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5" creationId="{DCF37ED4-6535-404B-ABE1-AABC0DFAB6BD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6" creationId="{0A376C38-F2CF-4678-94A0-82CDE11B7E6F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7" creationId="{86644D1E-64C4-4C9B-B3A6-5A3E25F8F732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8" creationId="{80B42B8A-69FD-4803-A041-7D1299D59C85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59" creationId="{B280B741-01E3-4C4B-926C-131E9474D13F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60" creationId="{4EA5ABE0-3BDF-4DAC-99C7-403B1D1EA3ED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61" creationId="{6398D03B-45B0-4E77-8E19-2D95B70AA15D}"/>
          </ac:cxnSpMkLst>
        </pc:cxnChg>
        <pc:cxnChg chg="mod">
          <ac:chgData name="Paul Bloemers" userId="fe3832ff3b233e04" providerId="LiveId" clId="{E0DCBF32-306A-4816-B4B0-1EB892C2AE21}" dt="2022-01-17T12:06:13.468" v="177" actId="208"/>
          <ac:cxnSpMkLst>
            <pc:docMk/>
            <pc:sldMk cId="1308055660" sldId="260"/>
            <ac:cxnSpMk id="65" creationId="{1F49F34D-72D0-47D8-8820-8E3E85D37240}"/>
          </ac:cxnSpMkLst>
        </pc:cxnChg>
        <pc:cxnChg chg="mod">
          <ac:chgData name="Paul Bloemers" userId="fe3832ff3b233e04" providerId="LiveId" clId="{E0DCBF32-306A-4816-B4B0-1EB892C2AE21}" dt="2022-01-17T12:07:19.684" v="183" actId="208"/>
          <ac:cxnSpMkLst>
            <pc:docMk/>
            <pc:sldMk cId="1308055660" sldId="260"/>
            <ac:cxnSpMk id="67" creationId="{996624E0-465B-453A-BDA1-63EACB2D29C1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68" creationId="{D48C347F-1579-4032-B7F1-D7AF6690EB57}"/>
          </ac:cxnSpMkLst>
        </pc:cxnChg>
        <pc:cxnChg chg="mod">
          <ac:chgData name="Paul Bloemers" userId="fe3832ff3b233e04" providerId="LiveId" clId="{E0DCBF32-306A-4816-B4B0-1EB892C2AE21}" dt="2022-01-17T12:07:04.377" v="181" actId="208"/>
          <ac:cxnSpMkLst>
            <pc:docMk/>
            <pc:sldMk cId="1308055660" sldId="260"/>
            <ac:cxnSpMk id="70" creationId="{045FED5F-0C36-4FF1-94CA-319D75985014}"/>
          </ac:cxnSpMkLst>
        </pc:cxnChg>
        <pc:cxnChg chg="mod">
          <ac:chgData name="Paul Bloemers" userId="fe3832ff3b233e04" providerId="LiveId" clId="{E0DCBF32-306A-4816-B4B0-1EB892C2AE21}" dt="2022-01-17T11:59:12.451" v="88" actId="208"/>
          <ac:cxnSpMkLst>
            <pc:docMk/>
            <pc:sldMk cId="1308055660" sldId="260"/>
            <ac:cxnSpMk id="71" creationId="{B22950B3-B3CC-4EA2-AD68-A9C4A4C05919}"/>
          </ac:cxnSpMkLst>
        </pc:cxnChg>
        <pc:cxnChg chg="mod">
          <ac:chgData name="Paul Bloemers" userId="fe3832ff3b233e04" providerId="LiveId" clId="{E0DCBF32-306A-4816-B4B0-1EB892C2AE21}" dt="2022-01-17T12:04:07.597" v="111"/>
          <ac:cxnSpMkLst>
            <pc:docMk/>
            <pc:sldMk cId="1308055660" sldId="260"/>
            <ac:cxnSpMk id="85" creationId="{5E68A84B-25C8-4E4E-A15A-FDD27851F2D7}"/>
          </ac:cxnSpMkLst>
        </pc:cxnChg>
      </pc:sldChg>
      <pc:sldChg chg="delSp modSp mod modClrScheme chgLayout">
        <pc:chgData name="Paul Bloemers" userId="fe3832ff3b233e04" providerId="LiveId" clId="{E0DCBF32-306A-4816-B4B0-1EB892C2AE21}" dt="2022-01-17T12:08:07.746" v="186" actId="208"/>
        <pc:sldMkLst>
          <pc:docMk/>
          <pc:sldMk cId="2536385480" sldId="261"/>
        </pc:sldMkLst>
        <pc:spChg chg="mod ord">
          <ac:chgData name="Paul Bloemers" userId="fe3832ff3b233e04" providerId="LiveId" clId="{E0DCBF32-306A-4816-B4B0-1EB892C2AE21}" dt="2022-01-17T12:00:36.478" v="95" actId="1076"/>
          <ac:spMkLst>
            <pc:docMk/>
            <pc:sldMk cId="2536385480" sldId="261"/>
            <ac:spMk id="2" creationId="{2548A2FB-A094-4A44-9C1C-29D2771A8546}"/>
          </ac:spMkLst>
        </pc:spChg>
        <pc:spChg chg="mod ord">
          <ac:chgData name="Paul Bloemers" userId="fe3832ff3b233e04" providerId="LiveId" clId="{E0DCBF32-306A-4816-B4B0-1EB892C2AE21}" dt="2022-01-17T12:01:27.730" v="105" actId="27636"/>
          <ac:spMkLst>
            <pc:docMk/>
            <pc:sldMk cId="2536385480" sldId="261"/>
            <ac:spMk id="3" creationId="{7DEDEC07-01B7-41D7-A0D5-B984FB1C45A7}"/>
          </ac:spMkLst>
        </pc:spChg>
        <pc:spChg chg="mod">
          <ac:chgData name="Paul Bloemers" userId="fe3832ff3b233e04" providerId="LiveId" clId="{E0DCBF32-306A-4816-B4B0-1EB892C2AE21}" dt="2022-01-17T12:08:07.746" v="186" actId="208"/>
          <ac:spMkLst>
            <pc:docMk/>
            <pc:sldMk cId="2536385480" sldId="261"/>
            <ac:spMk id="5" creationId="{AD6DD7FF-7250-4BA9-A949-453E680DACD0}"/>
          </ac:spMkLst>
        </pc:spChg>
        <pc:spChg chg="mod">
          <ac:chgData name="Paul Bloemers" userId="fe3832ff3b233e04" providerId="LiveId" clId="{E0DCBF32-306A-4816-B4B0-1EB892C2AE21}" dt="2022-01-17T12:08:07.746" v="186" actId="208"/>
          <ac:spMkLst>
            <pc:docMk/>
            <pc:sldMk cId="2536385480" sldId="261"/>
            <ac:spMk id="6" creationId="{FABD14DC-F7A6-4D1D-A8D6-4F57A845ADAE}"/>
          </ac:spMkLst>
        </pc:spChg>
        <pc:spChg chg="del">
          <ac:chgData name="Paul Bloemers" userId="fe3832ff3b233e04" providerId="LiveId" clId="{E0DCBF32-306A-4816-B4B0-1EB892C2AE21}" dt="2022-01-11T11:42:45.663" v="52" actId="478"/>
          <ac:spMkLst>
            <pc:docMk/>
            <pc:sldMk cId="2536385480" sldId="261"/>
            <ac:spMk id="10" creationId="{66A0015F-4A17-48C0-9B59-EE582166C757}"/>
          </ac:spMkLst>
        </pc:spChg>
        <pc:spChg chg="mod">
          <ac:chgData name="Paul Bloemers" userId="fe3832ff3b233e04" providerId="LiveId" clId="{E0DCBF32-306A-4816-B4B0-1EB892C2AE21}" dt="2022-01-17T12:01:42.414" v="106" actId="1076"/>
          <ac:spMkLst>
            <pc:docMk/>
            <pc:sldMk cId="2536385480" sldId="261"/>
            <ac:spMk id="11" creationId="{630F51CB-5BE0-4FC7-AF0A-F9E85959D41C}"/>
          </ac:spMkLst>
        </pc:spChg>
        <pc:spChg chg="mod">
          <ac:chgData name="Paul Bloemers" userId="fe3832ff3b233e04" providerId="LiveId" clId="{E0DCBF32-306A-4816-B4B0-1EB892C2AE21}" dt="2022-01-17T12:01:42.414" v="106" actId="1076"/>
          <ac:spMkLst>
            <pc:docMk/>
            <pc:sldMk cId="2536385480" sldId="261"/>
            <ac:spMk id="12" creationId="{04C47DE7-E1E3-49FD-98A8-913331FB5E21}"/>
          </ac:spMkLst>
        </pc:spChg>
        <pc:grpChg chg="mod">
          <ac:chgData name="Paul Bloemers" userId="fe3832ff3b233e04" providerId="LiveId" clId="{E0DCBF32-306A-4816-B4B0-1EB892C2AE21}" dt="2022-01-17T12:01:25.123" v="103" actId="1076"/>
          <ac:grpSpMkLst>
            <pc:docMk/>
            <pc:sldMk cId="2536385480" sldId="261"/>
            <ac:grpSpMk id="4" creationId="{7F224321-5969-416A-8F25-01E1CFA62506}"/>
          </ac:grpSpMkLst>
        </pc:grpChg>
        <pc:graphicFrameChg chg="mod">
          <ac:chgData name="Paul Bloemers" userId="fe3832ff3b233e04" providerId="LiveId" clId="{E0DCBF32-306A-4816-B4B0-1EB892C2AE21}" dt="2022-01-17T12:01:42.414" v="106" actId="1076"/>
          <ac:graphicFrameMkLst>
            <pc:docMk/>
            <pc:sldMk cId="2536385480" sldId="261"/>
            <ac:graphicFrameMk id="9" creationId="{8825CAB2-78A5-4E90-936C-ABEBF9BE1BB5}"/>
          </ac:graphicFrameMkLst>
        </pc:graphicFrameChg>
        <pc:picChg chg="mod">
          <ac:chgData name="Paul Bloemers" userId="fe3832ff3b233e04" providerId="LiveId" clId="{E0DCBF32-306A-4816-B4B0-1EB892C2AE21}" dt="2022-01-17T12:01:42.414" v="106" actId="1076"/>
          <ac:picMkLst>
            <pc:docMk/>
            <pc:sldMk cId="2536385480" sldId="261"/>
            <ac:picMk id="8" creationId="{96B261C2-6646-47EC-8000-B16124C32EF1}"/>
          </ac:picMkLst>
        </pc:picChg>
        <pc:cxnChg chg="mod">
          <ac:chgData name="Paul Bloemers" userId="fe3832ff3b233e04" providerId="LiveId" clId="{E0DCBF32-306A-4816-B4B0-1EB892C2AE21}" dt="2022-01-17T12:08:07.746" v="186" actId="208"/>
          <ac:cxnSpMkLst>
            <pc:docMk/>
            <pc:sldMk cId="2536385480" sldId="261"/>
            <ac:cxnSpMk id="7" creationId="{B4373F82-B9C8-4626-AF20-5E893C4B6231}"/>
          </ac:cxnSpMkLst>
        </pc:cxnChg>
        <pc:cxnChg chg="mod">
          <ac:chgData name="Paul Bloemers" userId="fe3832ff3b233e04" providerId="LiveId" clId="{E0DCBF32-306A-4816-B4B0-1EB892C2AE21}" dt="2022-01-17T12:01:42.414" v="106" actId="1076"/>
          <ac:cxnSpMkLst>
            <pc:docMk/>
            <pc:sldMk cId="2536385480" sldId="261"/>
            <ac:cxnSpMk id="14" creationId="{F5863496-0BB3-44F0-871A-CE453E732580}"/>
          </ac:cxnSpMkLst>
        </pc:cxnChg>
        <pc:cxnChg chg="mod">
          <ac:chgData name="Paul Bloemers" userId="fe3832ff3b233e04" providerId="LiveId" clId="{E0DCBF32-306A-4816-B4B0-1EB892C2AE21}" dt="2022-01-17T12:01:42.414" v="106" actId="1076"/>
          <ac:cxnSpMkLst>
            <pc:docMk/>
            <pc:sldMk cId="2536385480" sldId="261"/>
            <ac:cxnSpMk id="16" creationId="{77FAC03F-3933-43D5-8E90-4D26F516A800}"/>
          </ac:cxnSpMkLst>
        </pc:cxnChg>
      </pc:sldChg>
      <pc:sldChg chg="delSp modSp mod modClrScheme chgLayout">
        <pc:chgData name="Paul Bloemers" userId="fe3832ff3b233e04" providerId="LiveId" clId="{E0DCBF32-306A-4816-B4B0-1EB892C2AE21}" dt="2022-01-17T12:08:38.443" v="189" actId="1076"/>
        <pc:sldMkLst>
          <pc:docMk/>
          <pc:sldMk cId="2908472703" sldId="263"/>
        </pc:sldMkLst>
        <pc:spChg chg="mod ord">
          <ac:chgData name="Paul Bloemers" userId="fe3832ff3b233e04" providerId="LiveId" clId="{E0DCBF32-306A-4816-B4B0-1EB892C2AE21}" dt="2022-01-17T11:58:14.658" v="84" actId="700"/>
          <ac:spMkLst>
            <pc:docMk/>
            <pc:sldMk cId="2908472703" sldId="263"/>
            <ac:spMk id="2" creationId="{668D4B37-D63A-4571-A9E3-FB59D755C6EE}"/>
          </ac:spMkLst>
        </pc:spChg>
        <pc:spChg chg="mod ord">
          <ac:chgData name="Paul Bloemers" userId="fe3832ff3b233e04" providerId="LiveId" clId="{E0DCBF32-306A-4816-B4B0-1EB892C2AE21}" dt="2022-01-17T12:08:19.873" v="187" actId="14100"/>
          <ac:spMkLst>
            <pc:docMk/>
            <pc:sldMk cId="2908472703" sldId="263"/>
            <ac:spMk id="3" creationId="{07078822-ECD3-4A82-AE5F-5497DCFD85D1}"/>
          </ac:spMkLst>
        </pc:spChg>
        <pc:spChg chg="del">
          <ac:chgData name="Paul Bloemers" userId="fe3832ff3b233e04" providerId="LiveId" clId="{E0DCBF32-306A-4816-B4B0-1EB892C2AE21}" dt="2022-01-17T12:08:31.067" v="188" actId="478"/>
          <ac:spMkLst>
            <pc:docMk/>
            <pc:sldMk cId="2908472703" sldId="263"/>
            <ac:spMk id="4" creationId="{89E07734-3E61-44B1-B7FD-E12F3B0E7779}"/>
          </ac:spMkLst>
        </pc:spChg>
        <pc:spChg chg="mod">
          <ac:chgData name="Paul Bloemers" userId="fe3832ff3b233e04" providerId="LiveId" clId="{E0DCBF32-306A-4816-B4B0-1EB892C2AE21}" dt="2022-01-17T12:08:38.443" v="189" actId="1076"/>
          <ac:spMkLst>
            <pc:docMk/>
            <pc:sldMk cId="2908472703" sldId="263"/>
            <ac:spMk id="17" creationId="{A0A7A3E1-5CF9-4BA3-BF1E-63D872DCA8E0}"/>
          </ac:spMkLst>
        </pc:spChg>
        <pc:spChg chg="mod">
          <ac:chgData name="Paul Bloemers" userId="fe3832ff3b233e04" providerId="LiveId" clId="{E0DCBF32-306A-4816-B4B0-1EB892C2AE21}" dt="2022-01-17T12:08:38.443" v="189" actId="1076"/>
          <ac:spMkLst>
            <pc:docMk/>
            <pc:sldMk cId="2908472703" sldId="263"/>
            <ac:spMk id="18" creationId="{FB90D9EE-9E1E-44E9-ABAA-9FD92CB05B65}"/>
          </ac:spMkLst>
        </pc:spChg>
        <pc:picChg chg="mod">
          <ac:chgData name="Paul Bloemers" userId="fe3832ff3b233e04" providerId="LiveId" clId="{E0DCBF32-306A-4816-B4B0-1EB892C2AE21}" dt="2022-01-17T12:08:38.443" v="189" actId="1076"/>
          <ac:picMkLst>
            <pc:docMk/>
            <pc:sldMk cId="2908472703" sldId="263"/>
            <ac:picMk id="5" creationId="{FC061230-92B5-487C-A993-7D94377E7AFE}"/>
          </ac:picMkLst>
        </pc:picChg>
        <pc:cxnChg chg="mod">
          <ac:chgData name="Paul Bloemers" userId="fe3832ff3b233e04" providerId="LiveId" clId="{E0DCBF32-306A-4816-B4B0-1EB892C2AE21}" dt="2022-01-17T12:08:38.443" v="189" actId="1076"/>
          <ac:cxnSpMkLst>
            <pc:docMk/>
            <pc:sldMk cId="2908472703" sldId="263"/>
            <ac:cxnSpMk id="7" creationId="{3CCB1579-18D8-4D84-8E74-422DAF6971F1}"/>
          </ac:cxnSpMkLst>
        </pc:cxnChg>
        <pc:cxnChg chg="mod">
          <ac:chgData name="Paul Bloemers" userId="fe3832ff3b233e04" providerId="LiveId" clId="{E0DCBF32-306A-4816-B4B0-1EB892C2AE21}" dt="2022-01-17T12:08:38.443" v="189" actId="1076"/>
          <ac:cxnSpMkLst>
            <pc:docMk/>
            <pc:sldMk cId="2908472703" sldId="263"/>
            <ac:cxnSpMk id="9" creationId="{47F22EF9-5420-40AE-B435-C494A25F7881}"/>
          </ac:cxnSpMkLst>
        </pc:cxnChg>
        <pc:cxnChg chg="mod">
          <ac:chgData name="Paul Bloemers" userId="fe3832ff3b233e04" providerId="LiveId" clId="{E0DCBF32-306A-4816-B4B0-1EB892C2AE21}" dt="2022-01-17T12:08:38.443" v="189" actId="1076"/>
          <ac:cxnSpMkLst>
            <pc:docMk/>
            <pc:sldMk cId="2908472703" sldId="263"/>
            <ac:cxnSpMk id="11" creationId="{5D062736-4147-4246-9629-3813022EED46}"/>
          </ac:cxnSpMkLst>
        </pc:cxnChg>
        <pc:cxnChg chg="mod">
          <ac:chgData name="Paul Bloemers" userId="fe3832ff3b233e04" providerId="LiveId" clId="{E0DCBF32-306A-4816-B4B0-1EB892C2AE21}" dt="2022-01-17T12:08:38.443" v="189" actId="1076"/>
          <ac:cxnSpMkLst>
            <pc:docMk/>
            <pc:sldMk cId="2908472703" sldId="263"/>
            <ac:cxnSpMk id="13" creationId="{948ACA40-0890-453F-A882-F28FF7AD922E}"/>
          </ac:cxnSpMkLst>
        </pc:cxnChg>
        <pc:cxnChg chg="mod">
          <ac:chgData name="Paul Bloemers" userId="fe3832ff3b233e04" providerId="LiveId" clId="{E0DCBF32-306A-4816-B4B0-1EB892C2AE21}" dt="2022-01-17T12:08:38.443" v="189" actId="1076"/>
          <ac:cxnSpMkLst>
            <pc:docMk/>
            <pc:sldMk cId="2908472703" sldId="263"/>
            <ac:cxnSpMk id="15" creationId="{B960883C-A7F9-41DC-B470-E80146BD4A83}"/>
          </ac:cxnSpMkLst>
        </pc:cxnChg>
        <pc:cxnChg chg="mod">
          <ac:chgData name="Paul Bloemers" userId="fe3832ff3b233e04" providerId="LiveId" clId="{E0DCBF32-306A-4816-B4B0-1EB892C2AE21}" dt="2022-01-17T12:08:38.443" v="189" actId="1076"/>
          <ac:cxnSpMkLst>
            <pc:docMk/>
            <pc:sldMk cId="2908472703" sldId="263"/>
            <ac:cxnSpMk id="20" creationId="{12DB5AC6-E178-4ED6-9AD3-2DE7F4AB27FF}"/>
          </ac:cxnSpMkLst>
        </pc:cxnChg>
      </pc:sldChg>
      <pc:sldChg chg="modSp add mod ord">
        <pc:chgData name="Paul Bloemers" userId="fe3832ff3b233e04" providerId="LiveId" clId="{E0DCBF32-306A-4816-B4B0-1EB892C2AE21}" dt="2022-01-17T12:10:22.769" v="194" actId="207"/>
        <pc:sldMkLst>
          <pc:docMk/>
          <pc:sldMk cId="596205068" sldId="268"/>
        </pc:sldMkLst>
        <pc:spChg chg="mod">
          <ac:chgData name="Paul Bloemers" userId="fe3832ff3b233e04" providerId="LiveId" clId="{E0DCBF32-306A-4816-B4B0-1EB892C2AE21}" dt="2022-01-17T12:10:22.769" v="194" actId="207"/>
          <ac:spMkLst>
            <pc:docMk/>
            <pc:sldMk cId="596205068" sldId="268"/>
            <ac:spMk id="3" creationId="{15A2928A-43EF-47C0-B4AD-3ABB6B1A9E14}"/>
          </ac:spMkLst>
        </pc:spChg>
        <pc:spChg chg="mod">
          <ac:chgData name="Paul Bloemers" userId="fe3832ff3b233e04" providerId="LiveId" clId="{E0DCBF32-306A-4816-B4B0-1EB892C2AE21}" dt="2022-01-17T12:10:16.467" v="193" actId="108"/>
          <ac:spMkLst>
            <pc:docMk/>
            <pc:sldMk cId="596205068" sldId="268"/>
            <ac:spMk id="4" creationId="{2978E788-79F7-4B7F-9F9F-75106CA1BFAA}"/>
          </ac:spMkLst>
        </pc:spChg>
      </pc:sldChg>
      <pc:sldChg chg="addSp delSp modSp new mod modClrScheme chgLayout">
        <pc:chgData name="Paul Bloemers" userId="fe3832ff3b233e04" providerId="LiveId" clId="{E0DCBF32-306A-4816-B4B0-1EB892C2AE21}" dt="2022-01-17T12:11:25.155" v="241" actId="20577"/>
        <pc:sldMkLst>
          <pc:docMk/>
          <pc:sldMk cId="1122137870" sldId="269"/>
        </pc:sldMkLst>
        <pc:spChg chg="del mod ord">
          <ac:chgData name="Paul Bloemers" userId="fe3832ff3b233e04" providerId="LiveId" clId="{E0DCBF32-306A-4816-B4B0-1EB892C2AE21}" dt="2022-01-17T12:10:29.332" v="196" actId="700"/>
          <ac:spMkLst>
            <pc:docMk/>
            <pc:sldMk cId="1122137870" sldId="269"/>
            <ac:spMk id="2" creationId="{09EDCE1A-3B4F-4B98-9793-6B27F9AED1E0}"/>
          </ac:spMkLst>
        </pc:spChg>
        <pc:spChg chg="del">
          <ac:chgData name="Paul Bloemers" userId="fe3832ff3b233e04" providerId="LiveId" clId="{E0DCBF32-306A-4816-B4B0-1EB892C2AE21}" dt="2022-01-17T12:10:29.332" v="196" actId="700"/>
          <ac:spMkLst>
            <pc:docMk/>
            <pc:sldMk cId="1122137870" sldId="269"/>
            <ac:spMk id="3" creationId="{32F6BFDE-B3E1-4F41-9599-73E655738301}"/>
          </ac:spMkLst>
        </pc:spChg>
        <pc:spChg chg="del">
          <ac:chgData name="Paul Bloemers" userId="fe3832ff3b233e04" providerId="LiveId" clId="{E0DCBF32-306A-4816-B4B0-1EB892C2AE21}" dt="2022-01-17T12:10:29.332" v="196" actId="700"/>
          <ac:spMkLst>
            <pc:docMk/>
            <pc:sldMk cId="1122137870" sldId="269"/>
            <ac:spMk id="4" creationId="{28AD0480-2475-4C00-A1C7-D8530CB5E00A}"/>
          </ac:spMkLst>
        </pc:spChg>
        <pc:spChg chg="add del mod ord">
          <ac:chgData name="Paul Bloemers" userId="fe3832ff3b233e04" providerId="LiveId" clId="{E0DCBF32-306A-4816-B4B0-1EB892C2AE21}" dt="2022-01-17T12:10:33.513" v="197" actId="700"/>
          <ac:spMkLst>
            <pc:docMk/>
            <pc:sldMk cId="1122137870" sldId="269"/>
            <ac:spMk id="5" creationId="{11D35C22-7FA5-4994-978C-F933B9BDBB94}"/>
          </ac:spMkLst>
        </pc:spChg>
        <pc:spChg chg="add del mod ord">
          <ac:chgData name="Paul Bloemers" userId="fe3832ff3b233e04" providerId="LiveId" clId="{E0DCBF32-306A-4816-B4B0-1EB892C2AE21}" dt="2022-01-17T12:10:33.513" v="197" actId="700"/>
          <ac:spMkLst>
            <pc:docMk/>
            <pc:sldMk cId="1122137870" sldId="269"/>
            <ac:spMk id="6" creationId="{193634E8-CFE7-4190-A843-143F59B29908}"/>
          </ac:spMkLst>
        </pc:spChg>
        <pc:spChg chg="add mod ord">
          <ac:chgData name="Paul Bloemers" userId="fe3832ff3b233e04" providerId="LiveId" clId="{E0DCBF32-306A-4816-B4B0-1EB892C2AE21}" dt="2022-01-17T12:11:25.155" v="241" actId="20577"/>
          <ac:spMkLst>
            <pc:docMk/>
            <pc:sldMk cId="1122137870" sldId="269"/>
            <ac:spMk id="7" creationId="{FF8742F5-4C75-4DD1-BABE-CFBCE99155EF}"/>
          </ac:spMkLst>
        </pc:spChg>
        <pc:spChg chg="add mod ord">
          <ac:chgData name="Paul Bloemers" userId="fe3832ff3b233e04" providerId="LiveId" clId="{E0DCBF32-306A-4816-B4B0-1EB892C2AE21}" dt="2022-01-17T12:10:33.513" v="197" actId="700"/>
          <ac:spMkLst>
            <pc:docMk/>
            <pc:sldMk cId="1122137870" sldId="269"/>
            <ac:spMk id="8" creationId="{CBB63363-F16E-4A49-99BD-AE186F4708DE}"/>
          </ac:spMkLst>
        </pc:spChg>
      </pc:sldChg>
    </pc:docChg>
  </pc:docChgLst>
  <pc:docChgLst>
    <pc:chgData name="Paul Bloemers" userId="fe3832ff3b233e04" providerId="LiveId" clId="{CFA641D5-0C79-460D-84AA-4F00C4A6E4AF}"/>
    <pc:docChg chg="undo custSel modSld">
      <pc:chgData name="Paul Bloemers" userId="fe3832ff3b233e04" providerId="LiveId" clId="{CFA641D5-0C79-460D-84AA-4F00C4A6E4AF}" dt="2023-10-01T13:24:41.095" v="1251" actId="20577"/>
      <pc:docMkLst>
        <pc:docMk/>
      </pc:docMkLst>
      <pc:sldChg chg="addSp modSp mod modAnim">
        <pc:chgData name="Paul Bloemers" userId="fe3832ff3b233e04" providerId="LiveId" clId="{CFA641D5-0C79-460D-84AA-4F00C4A6E4AF}" dt="2023-10-01T11:53:24.015" v="248" actId="20577"/>
        <pc:sldMkLst>
          <pc:docMk/>
          <pc:sldMk cId="3545211837" sldId="258"/>
        </pc:sldMkLst>
        <pc:spChg chg="mod">
          <ac:chgData name="Paul Bloemers" userId="fe3832ff3b233e04" providerId="LiveId" clId="{CFA641D5-0C79-460D-84AA-4F00C4A6E4AF}" dt="2023-10-01T11:53:24.015" v="248" actId="20577"/>
          <ac:spMkLst>
            <pc:docMk/>
            <pc:sldMk cId="3545211837" sldId="258"/>
            <ac:spMk id="3" creationId="{223996D4-DC8A-4DC1-8C38-B0617F0DC0F1}"/>
          </ac:spMkLst>
        </pc:spChg>
        <pc:spChg chg="mod">
          <ac:chgData name="Paul Bloemers" userId="fe3832ff3b233e04" providerId="LiveId" clId="{CFA641D5-0C79-460D-84AA-4F00C4A6E4AF}" dt="2023-10-01T11:52:33.576" v="219" actId="1038"/>
          <ac:spMkLst>
            <pc:docMk/>
            <pc:sldMk cId="3545211837" sldId="258"/>
            <ac:spMk id="136" creationId="{9819117E-5071-4139-9FB6-8282CEC6A140}"/>
          </ac:spMkLst>
        </pc:spChg>
        <pc:grpChg chg="add mod">
          <ac:chgData name="Paul Bloemers" userId="fe3832ff3b233e04" providerId="LiveId" clId="{CFA641D5-0C79-460D-84AA-4F00C4A6E4AF}" dt="2023-10-01T11:51:10.592" v="50" actId="164"/>
          <ac:grpSpMkLst>
            <pc:docMk/>
            <pc:sldMk cId="3545211837" sldId="258"/>
            <ac:grpSpMk id="4" creationId="{D496799B-4F28-27D0-2563-39EEEC52032A}"/>
          </ac:grpSpMkLst>
        </pc:grpChg>
        <pc:grpChg chg="mod">
          <ac:chgData name="Paul Bloemers" userId="fe3832ff3b233e04" providerId="LiveId" clId="{CFA641D5-0C79-460D-84AA-4F00C4A6E4AF}" dt="2023-10-01T11:51:10.592" v="50" actId="164"/>
          <ac:grpSpMkLst>
            <pc:docMk/>
            <pc:sldMk cId="3545211837" sldId="258"/>
            <ac:grpSpMk id="15" creationId="{FAEE8F1E-0027-42D7-AFEC-87BD72DE8497}"/>
          </ac:grpSpMkLst>
        </pc:grpChg>
        <pc:cxnChg chg="mod">
          <ac:chgData name="Paul Bloemers" userId="fe3832ff3b233e04" providerId="LiveId" clId="{CFA641D5-0C79-460D-84AA-4F00C4A6E4AF}" dt="2023-10-01T11:53:08.088" v="235" actId="1036"/>
          <ac:cxnSpMkLst>
            <pc:docMk/>
            <pc:sldMk cId="3545211837" sldId="258"/>
            <ac:cxnSpMk id="14" creationId="{BF970221-40BD-454F-919D-83FC9B7843B0}"/>
          </ac:cxnSpMkLst>
        </pc:cxnChg>
      </pc:sldChg>
      <pc:sldChg chg="addSp modSp mod modAnim">
        <pc:chgData name="Paul Bloemers" userId="fe3832ff3b233e04" providerId="LiveId" clId="{CFA641D5-0C79-460D-84AA-4F00C4A6E4AF}" dt="2023-10-01T11:41:05.181" v="14"/>
        <pc:sldMkLst>
          <pc:docMk/>
          <pc:sldMk cId="678901050" sldId="259"/>
        </pc:sldMkLst>
        <pc:spChg chg="mod">
          <ac:chgData name="Paul Bloemers" userId="fe3832ff3b233e04" providerId="LiveId" clId="{CFA641D5-0C79-460D-84AA-4F00C4A6E4AF}" dt="2023-10-01T11:40:52.811" v="11" actId="1076"/>
          <ac:spMkLst>
            <pc:docMk/>
            <pc:sldMk cId="678901050" sldId="259"/>
            <ac:spMk id="9" creationId="{505D862F-EC3A-4E5C-B5FE-362EBC9774EC}"/>
          </ac:spMkLst>
        </pc:spChg>
        <pc:spChg chg="mod">
          <ac:chgData name="Paul Bloemers" userId="fe3832ff3b233e04" providerId="LiveId" clId="{CFA641D5-0C79-460D-84AA-4F00C4A6E4AF}" dt="2023-10-01T11:39:40.534" v="3" actId="164"/>
          <ac:spMkLst>
            <pc:docMk/>
            <pc:sldMk cId="678901050" sldId="259"/>
            <ac:spMk id="25" creationId="{7867E7CA-0D94-4BBD-978E-994544C4A5D9}"/>
          </ac:spMkLst>
        </pc:spChg>
        <pc:grpChg chg="add mod">
          <ac:chgData name="Paul Bloemers" userId="fe3832ff3b233e04" providerId="LiveId" clId="{CFA641D5-0C79-460D-84AA-4F00C4A6E4AF}" dt="2023-10-01T11:39:40.534" v="3" actId="164"/>
          <ac:grpSpMkLst>
            <pc:docMk/>
            <pc:sldMk cId="678901050" sldId="259"/>
            <ac:grpSpMk id="5" creationId="{6E69BFEF-9C81-85AE-C363-FD933568AEC9}"/>
          </ac:grpSpMkLst>
        </pc:grpChg>
        <pc:picChg chg="mod">
          <ac:chgData name="Paul Bloemers" userId="fe3832ff3b233e04" providerId="LiveId" clId="{CFA641D5-0C79-460D-84AA-4F00C4A6E4AF}" dt="2023-10-01T11:39:58.308" v="4" actId="1076"/>
          <ac:picMkLst>
            <pc:docMk/>
            <pc:sldMk cId="678901050" sldId="259"/>
            <ac:picMk id="6" creationId="{8D701713-AF17-46A3-A010-151839087F13}"/>
          </ac:picMkLst>
        </pc:picChg>
        <pc:cxnChg chg="mod">
          <ac:chgData name="Paul Bloemers" userId="fe3832ff3b233e04" providerId="LiveId" clId="{CFA641D5-0C79-460D-84AA-4F00C4A6E4AF}" dt="2023-10-01T11:39:40.534" v="3" actId="164"/>
          <ac:cxnSpMkLst>
            <pc:docMk/>
            <pc:sldMk cId="678901050" sldId="259"/>
            <ac:cxnSpMk id="27" creationId="{88C6D306-584B-4AA2-868D-3315271B51B4}"/>
          </ac:cxnSpMkLst>
        </pc:cxnChg>
        <pc:cxnChg chg="mod">
          <ac:chgData name="Paul Bloemers" userId="fe3832ff3b233e04" providerId="LiveId" clId="{CFA641D5-0C79-460D-84AA-4F00C4A6E4AF}" dt="2023-10-01T11:39:40.534" v="3" actId="164"/>
          <ac:cxnSpMkLst>
            <pc:docMk/>
            <pc:sldMk cId="678901050" sldId="259"/>
            <ac:cxnSpMk id="30" creationId="{11C94C08-82AD-4E50-ACC0-28117F67D25D}"/>
          </ac:cxnSpMkLst>
        </pc:cxnChg>
      </pc:sldChg>
      <pc:sldChg chg="addSp modSp mod modAnim">
        <pc:chgData name="Paul Bloemers" userId="fe3832ff3b233e04" providerId="LiveId" clId="{CFA641D5-0C79-460D-84AA-4F00C4A6E4AF}" dt="2023-10-01T11:57:11.498" v="268" actId="552"/>
        <pc:sldMkLst>
          <pc:docMk/>
          <pc:sldMk cId="1308055660" sldId="260"/>
        </pc:sldMkLst>
        <pc:spChg chg="add mod">
          <ac:chgData name="Paul Bloemers" userId="fe3832ff3b233e04" providerId="LiveId" clId="{CFA641D5-0C79-460D-84AA-4F00C4A6E4AF}" dt="2023-10-01T11:57:11.498" v="268" actId="552"/>
          <ac:spMkLst>
            <pc:docMk/>
            <pc:sldMk cId="1308055660" sldId="260"/>
            <ac:spMk id="4" creationId="{7C729A34-845A-2C31-71E1-3119AFDA350C}"/>
          </ac:spMkLst>
        </pc:spChg>
        <pc:spChg chg="add mod">
          <ac:chgData name="Paul Bloemers" userId="fe3832ff3b233e04" providerId="LiveId" clId="{CFA641D5-0C79-460D-84AA-4F00C4A6E4AF}" dt="2023-10-01T11:57:11.498" v="268" actId="552"/>
          <ac:spMkLst>
            <pc:docMk/>
            <pc:sldMk cId="1308055660" sldId="260"/>
            <ac:spMk id="5" creationId="{BFF97CDA-1B2E-7246-4124-9792077461D7}"/>
          </ac:spMkLst>
        </pc:spChg>
        <pc:spChg chg="add mod">
          <ac:chgData name="Paul Bloemers" userId="fe3832ff3b233e04" providerId="LiveId" clId="{CFA641D5-0C79-460D-84AA-4F00C4A6E4AF}" dt="2023-10-01T11:57:11.498" v="268" actId="552"/>
          <ac:spMkLst>
            <pc:docMk/>
            <pc:sldMk cId="1308055660" sldId="260"/>
            <ac:spMk id="6" creationId="{62078C81-0DBA-5308-6371-5C52E4B876CF}"/>
          </ac:spMkLst>
        </pc:spChg>
      </pc:sldChg>
      <pc:sldChg chg="addSp modSp mod modAnim">
        <pc:chgData name="Paul Bloemers" userId="fe3832ff3b233e04" providerId="LiveId" clId="{CFA641D5-0C79-460D-84AA-4F00C4A6E4AF}" dt="2023-10-01T12:04:07.172" v="307"/>
        <pc:sldMkLst>
          <pc:docMk/>
          <pc:sldMk cId="2536385480" sldId="261"/>
        </pc:sldMkLst>
        <pc:spChg chg="add mod">
          <ac:chgData name="Paul Bloemers" userId="fe3832ff3b233e04" providerId="LiveId" clId="{CFA641D5-0C79-460D-84AA-4F00C4A6E4AF}" dt="2023-10-01T12:03:07.077" v="300" actId="404"/>
          <ac:spMkLst>
            <pc:docMk/>
            <pc:sldMk cId="2536385480" sldId="261"/>
            <ac:spMk id="10" creationId="{E5940AB3-B437-3FDE-08CF-9D1BEEA7158B}"/>
          </ac:spMkLst>
        </pc:spChg>
      </pc:sldChg>
      <pc:sldChg chg="modSp">
        <pc:chgData name="Paul Bloemers" userId="fe3832ff3b233e04" providerId="LiveId" clId="{CFA641D5-0C79-460D-84AA-4F00C4A6E4AF}" dt="2023-10-01T13:24:41.095" v="1251" actId="20577"/>
        <pc:sldMkLst>
          <pc:docMk/>
          <pc:sldMk cId="2908472703" sldId="263"/>
        </pc:sldMkLst>
        <pc:spChg chg="mod">
          <ac:chgData name="Paul Bloemers" userId="fe3832ff3b233e04" providerId="LiveId" clId="{CFA641D5-0C79-460D-84AA-4F00C4A6E4AF}" dt="2023-10-01T13:24:41.095" v="1251" actId="20577"/>
          <ac:spMkLst>
            <pc:docMk/>
            <pc:sldMk cId="2908472703" sldId="263"/>
            <ac:spMk id="3" creationId="{07078822-ECD3-4A82-AE5F-5497DCFD85D1}"/>
          </ac:spMkLst>
        </pc:spChg>
      </pc:sldChg>
      <pc:sldChg chg="modSp modAnim">
        <pc:chgData name="Paul Bloemers" userId="fe3832ff3b233e04" providerId="LiveId" clId="{CFA641D5-0C79-460D-84AA-4F00C4A6E4AF}" dt="2023-10-01T11:45:06.724" v="33" actId="20577"/>
        <pc:sldMkLst>
          <pc:docMk/>
          <pc:sldMk cId="2665939991" sldId="265"/>
        </pc:sldMkLst>
        <pc:spChg chg="mod">
          <ac:chgData name="Paul Bloemers" userId="fe3832ff3b233e04" providerId="LiveId" clId="{CFA641D5-0C79-460D-84AA-4F00C4A6E4AF}" dt="2023-10-01T11:44:58.312" v="26" actId="20577"/>
          <ac:spMkLst>
            <pc:docMk/>
            <pc:sldMk cId="2665939991" sldId="265"/>
            <ac:spMk id="35" creationId="{9A49FC9B-6CB0-40D5-B00A-62005CDF510F}"/>
          </ac:spMkLst>
        </pc:spChg>
        <pc:spChg chg="mod">
          <ac:chgData name="Paul Bloemers" userId="fe3832ff3b233e04" providerId="LiveId" clId="{CFA641D5-0C79-460D-84AA-4F00C4A6E4AF}" dt="2023-10-01T11:45:06.724" v="33" actId="20577"/>
          <ac:spMkLst>
            <pc:docMk/>
            <pc:sldMk cId="2665939991" sldId="265"/>
            <ac:spMk id="39" creationId="{7E1E3881-A9F7-4D56-AE94-66AEA1EBEBE4}"/>
          </ac:spMkLst>
        </pc:spChg>
      </pc:sldChg>
      <pc:sldChg chg="addSp delSp modSp mod modAnim">
        <pc:chgData name="Paul Bloemers" userId="fe3832ff3b233e04" providerId="LiveId" clId="{CFA641D5-0C79-460D-84AA-4F00C4A6E4AF}" dt="2023-10-01T13:21:10.383" v="1247"/>
        <pc:sldMkLst>
          <pc:docMk/>
          <pc:sldMk cId="1122137870" sldId="269"/>
        </pc:sldMkLst>
        <pc:spChg chg="add mod">
          <ac:chgData name="Paul Bloemers" userId="fe3832ff3b233e04" providerId="LiveId" clId="{CFA641D5-0C79-460D-84AA-4F00C4A6E4AF}" dt="2023-10-01T12:17:13.755" v="385" actId="113"/>
          <ac:spMkLst>
            <pc:docMk/>
            <pc:sldMk cId="1122137870" sldId="269"/>
            <ac:spMk id="2" creationId="{E2F8FEB1-FD10-96E6-6F36-868A8E8B4248}"/>
          </ac:spMkLst>
        </pc:spChg>
        <pc:spChg chg="add mod">
          <ac:chgData name="Paul Bloemers" userId="fe3832ff3b233e04" providerId="LiveId" clId="{CFA641D5-0C79-460D-84AA-4F00C4A6E4AF}" dt="2023-10-01T12:17:16.974" v="387" actId="113"/>
          <ac:spMkLst>
            <pc:docMk/>
            <pc:sldMk cId="1122137870" sldId="269"/>
            <ac:spMk id="3" creationId="{37153312-AD2D-7605-8CA3-0FA695C027F3}"/>
          </ac:spMkLst>
        </pc:spChg>
        <pc:spChg chg="mod">
          <ac:chgData name="Paul Bloemers" userId="fe3832ff3b233e04" providerId="LiveId" clId="{CFA641D5-0C79-460D-84AA-4F00C4A6E4AF}" dt="2023-10-01T12:45:55.587" v="819" actId="948"/>
          <ac:spMkLst>
            <pc:docMk/>
            <pc:sldMk cId="1122137870" sldId="269"/>
            <ac:spMk id="8" creationId="{CBB63363-F16E-4A49-99BD-AE186F4708DE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27" creationId="{4A1BFDC2-9649-8455-1894-B179BA73FDF1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28" creationId="{8355C385-26CB-3B33-CF3C-546E6AC3D2C8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29" creationId="{3B51A14E-276E-0420-72C1-00D2E7DA6510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0" creationId="{064BD59D-C564-7F50-4761-A0E588234A61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1" creationId="{022B36C8-267D-791C-2A30-3CD07042B61A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2" creationId="{94344A2A-88CC-AB67-4305-6E65F5203A2C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3" creationId="{6246910D-D202-4BC2-09C2-DA9E1D1B966D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4" creationId="{A7368B7E-3EB3-563B-FFE9-758331DE56CB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5" creationId="{D5D43770-99BF-C7B0-D577-5758CB736316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6" creationId="{2A186DA2-A471-FA86-3D69-73F7E7A44015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7" creationId="{CCD7936B-ADD5-5F45-32CC-DE0BEB7E53F7}"/>
          </ac:spMkLst>
        </pc:spChg>
        <pc:spChg chg="add mod">
          <ac:chgData name="Paul Bloemers" userId="fe3832ff3b233e04" providerId="LiveId" clId="{CFA641D5-0C79-460D-84AA-4F00C4A6E4AF}" dt="2023-10-01T12:26:03.046" v="573" actId="164"/>
          <ac:spMkLst>
            <pc:docMk/>
            <pc:sldMk cId="1122137870" sldId="269"/>
            <ac:spMk id="38" creationId="{F50833ED-03E8-35CA-B7B8-9A98D2ED1E81}"/>
          </ac:spMkLst>
        </pc:spChg>
        <pc:spChg chg="add mod">
          <ac:chgData name="Paul Bloemers" userId="fe3832ff3b233e04" providerId="LiveId" clId="{CFA641D5-0C79-460D-84AA-4F00C4A6E4AF}" dt="2023-10-01T12:27:10.684" v="586" actId="164"/>
          <ac:spMkLst>
            <pc:docMk/>
            <pc:sldMk cId="1122137870" sldId="269"/>
            <ac:spMk id="45" creationId="{EB14D459-DFAE-4095-E41C-27A8F3DE1980}"/>
          </ac:spMkLst>
        </pc:spChg>
        <pc:spChg chg="add mod">
          <ac:chgData name="Paul Bloemers" userId="fe3832ff3b233e04" providerId="LiveId" clId="{CFA641D5-0C79-460D-84AA-4F00C4A6E4AF}" dt="2023-10-01T12:27:44.435" v="595" actId="1076"/>
          <ac:spMkLst>
            <pc:docMk/>
            <pc:sldMk cId="1122137870" sldId="269"/>
            <ac:spMk id="47" creationId="{4A8CE805-A389-2970-E293-CE4C18EF134C}"/>
          </ac:spMkLst>
        </pc:spChg>
        <pc:spChg chg="add mod">
          <ac:chgData name="Paul Bloemers" userId="fe3832ff3b233e04" providerId="LiveId" clId="{CFA641D5-0C79-460D-84AA-4F00C4A6E4AF}" dt="2023-10-01T12:27:52.619" v="597" actId="1076"/>
          <ac:spMkLst>
            <pc:docMk/>
            <pc:sldMk cId="1122137870" sldId="269"/>
            <ac:spMk id="48" creationId="{F43D0D16-9154-9A35-A0D6-C34AF62B34D0}"/>
          </ac:spMkLst>
        </pc:spChg>
        <pc:spChg chg="add mod">
          <ac:chgData name="Paul Bloemers" userId="fe3832ff3b233e04" providerId="LiveId" clId="{CFA641D5-0C79-460D-84AA-4F00C4A6E4AF}" dt="2023-10-01T12:28:25.227" v="602" actId="1035"/>
          <ac:spMkLst>
            <pc:docMk/>
            <pc:sldMk cId="1122137870" sldId="269"/>
            <ac:spMk id="49" creationId="{71FAC199-CCF7-9DA3-0F84-440C016EDD70}"/>
          </ac:spMkLst>
        </pc:spChg>
        <pc:spChg chg="add mod">
          <ac:chgData name="Paul Bloemers" userId="fe3832ff3b233e04" providerId="LiveId" clId="{CFA641D5-0C79-460D-84AA-4F00C4A6E4AF}" dt="2023-10-01T12:28:21.313" v="601" actId="1076"/>
          <ac:spMkLst>
            <pc:docMk/>
            <pc:sldMk cId="1122137870" sldId="269"/>
            <ac:spMk id="50" creationId="{C767EE78-9EBA-1D55-2EDD-B0635F7E81E1}"/>
          </ac:spMkLst>
        </pc:spChg>
        <pc:spChg chg="add mod">
          <ac:chgData name="Paul Bloemers" userId="fe3832ff3b233e04" providerId="LiveId" clId="{CFA641D5-0C79-460D-84AA-4F00C4A6E4AF}" dt="2023-10-01T12:28:21.313" v="601" actId="1076"/>
          <ac:spMkLst>
            <pc:docMk/>
            <pc:sldMk cId="1122137870" sldId="269"/>
            <ac:spMk id="51" creationId="{649F8C2A-B62C-DAA3-78F9-AE811A9CF2F6}"/>
          </ac:spMkLst>
        </pc:spChg>
        <pc:spChg chg="add mod">
          <ac:chgData name="Paul Bloemers" userId="fe3832ff3b233e04" providerId="LiveId" clId="{CFA641D5-0C79-460D-84AA-4F00C4A6E4AF}" dt="2023-10-01T12:28:21.313" v="601" actId="1076"/>
          <ac:spMkLst>
            <pc:docMk/>
            <pc:sldMk cId="1122137870" sldId="269"/>
            <ac:spMk id="52" creationId="{67BF70FA-96F6-8B9D-F678-77F9DEE055B6}"/>
          </ac:spMkLst>
        </pc:spChg>
        <pc:spChg chg="add mod">
          <ac:chgData name="Paul Bloemers" userId="fe3832ff3b233e04" providerId="LiveId" clId="{CFA641D5-0C79-460D-84AA-4F00C4A6E4AF}" dt="2023-10-01T12:28:47.325" v="605" actId="1076"/>
          <ac:spMkLst>
            <pc:docMk/>
            <pc:sldMk cId="1122137870" sldId="269"/>
            <ac:spMk id="53" creationId="{124B3C3F-7D13-F170-4989-1A772384C5C8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56" creationId="{C5B088AE-A326-862A-E697-39DCA97D42BF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57" creationId="{6546A615-C8EF-6E77-0146-2BD0CACBE511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58" creationId="{45495034-3BF2-B73F-FD05-6ACBDD3553A8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59" creationId="{D57C2EEE-9355-2337-6751-44EBCECA0785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0" creationId="{7DA98C7A-1A4F-5AD7-B94F-60E573E8DB45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1" creationId="{1CA4EBC6-079C-82F9-999D-BBA4759CBAAE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2" creationId="{87E21C02-97D0-6B81-80AA-D38E8E8E260C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3" creationId="{8F560841-8096-864F-B13D-29500C4663C8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4" creationId="{708FAA22-CDD8-8DD8-9D90-7D5D4A3BCE5C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5" creationId="{25EAB5EB-6B6B-D659-4C89-AB9827884C75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6" creationId="{40FE2A1E-F308-422F-88B2-ABE5E545DBBF}"/>
          </ac:spMkLst>
        </pc:spChg>
        <pc:spChg chg="mod topLvl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67" creationId="{2AB857BE-C0CC-EF41-AC0F-397627288168}"/>
          </ac:spMkLst>
        </pc:spChg>
        <pc:spChg chg="add mod">
          <ac:chgData name="Paul Bloemers" userId="fe3832ff3b233e04" providerId="LiveId" clId="{CFA641D5-0C79-460D-84AA-4F00C4A6E4AF}" dt="2023-10-01T12:33:10.628" v="726" actId="164"/>
          <ac:spMkLst>
            <pc:docMk/>
            <pc:sldMk cId="1122137870" sldId="269"/>
            <ac:spMk id="82" creationId="{2A7E2F7B-FE2D-7DBA-C905-A9574A35889F}"/>
          </ac:spMkLst>
        </pc:spChg>
        <pc:spChg chg="add mod">
          <ac:chgData name="Paul Bloemers" userId="fe3832ff3b233e04" providerId="LiveId" clId="{CFA641D5-0C79-460D-84AA-4F00C4A6E4AF}" dt="2023-10-01T12:50:25.627" v="995" actId="1076"/>
          <ac:spMkLst>
            <pc:docMk/>
            <pc:sldMk cId="1122137870" sldId="269"/>
            <ac:spMk id="84" creationId="{82E6471E-CD70-3636-BD90-B84BB703FDAC}"/>
          </ac:spMkLst>
        </pc:spChg>
        <pc:spChg chg="add mod">
          <ac:chgData name="Paul Bloemers" userId="fe3832ff3b233e04" providerId="LiveId" clId="{CFA641D5-0C79-460D-84AA-4F00C4A6E4AF}" dt="2023-10-01T12:50:25.627" v="995" actId="1076"/>
          <ac:spMkLst>
            <pc:docMk/>
            <pc:sldMk cId="1122137870" sldId="269"/>
            <ac:spMk id="85" creationId="{059DD145-96C8-8C97-3541-AD346EA5C038}"/>
          </ac:spMkLst>
        </pc:spChg>
        <pc:spChg chg="add mod">
          <ac:chgData name="Paul Bloemers" userId="fe3832ff3b233e04" providerId="LiveId" clId="{CFA641D5-0C79-460D-84AA-4F00C4A6E4AF}" dt="2023-10-01T12:44:28.129" v="806" actId="1076"/>
          <ac:spMkLst>
            <pc:docMk/>
            <pc:sldMk cId="1122137870" sldId="269"/>
            <ac:spMk id="86" creationId="{2EABAD3E-F966-762F-DFCE-7292F9D7A90A}"/>
          </ac:spMkLst>
        </pc:spChg>
        <pc:spChg chg="add mod">
          <ac:chgData name="Paul Bloemers" userId="fe3832ff3b233e04" providerId="LiveId" clId="{CFA641D5-0C79-460D-84AA-4F00C4A6E4AF}" dt="2023-10-01T12:44:28.129" v="806" actId="1076"/>
          <ac:spMkLst>
            <pc:docMk/>
            <pc:sldMk cId="1122137870" sldId="269"/>
            <ac:spMk id="89" creationId="{4F640640-3CF8-0533-8975-82BDA9C07ADA}"/>
          </ac:spMkLst>
        </pc:spChg>
        <pc:spChg chg="add mod">
          <ac:chgData name="Paul Bloemers" userId="fe3832ff3b233e04" providerId="LiveId" clId="{CFA641D5-0C79-460D-84AA-4F00C4A6E4AF}" dt="2023-10-01T12:50:56.533" v="999" actId="465"/>
          <ac:spMkLst>
            <pc:docMk/>
            <pc:sldMk cId="1122137870" sldId="269"/>
            <ac:spMk id="90" creationId="{ED243A58-3CF1-05EE-A4E7-2DC326FAED21}"/>
          </ac:spMkLst>
        </pc:spChg>
        <pc:spChg chg="add mod">
          <ac:chgData name="Paul Bloemers" userId="fe3832ff3b233e04" providerId="LiveId" clId="{CFA641D5-0C79-460D-84AA-4F00C4A6E4AF}" dt="2023-10-01T12:51:15.985" v="1002" actId="465"/>
          <ac:spMkLst>
            <pc:docMk/>
            <pc:sldMk cId="1122137870" sldId="269"/>
            <ac:spMk id="92" creationId="{3E3D1DE0-82FD-D5B7-285B-661B69110206}"/>
          </ac:spMkLst>
        </pc:spChg>
        <pc:spChg chg="add mod">
          <ac:chgData name="Paul Bloemers" userId="fe3832ff3b233e04" providerId="LiveId" clId="{CFA641D5-0C79-460D-84AA-4F00C4A6E4AF}" dt="2023-10-01T12:50:56.533" v="999" actId="465"/>
          <ac:spMkLst>
            <pc:docMk/>
            <pc:sldMk cId="1122137870" sldId="269"/>
            <ac:spMk id="93" creationId="{156CD7B2-5F3A-10DF-1096-828D6A16EE4D}"/>
          </ac:spMkLst>
        </pc:spChg>
        <pc:spChg chg="add mod">
          <ac:chgData name="Paul Bloemers" userId="fe3832ff3b233e04" providerId="LiveId" clId="{CFA641D5-0C79-460D-84AA-4F00C4A6E4AF}" dt="2023-10-01T12:51:15.985" v="1002" actId="465"/>
          <ac:spMkLst>
            <pc:docMk/>
            <pc:sldMk cId="1122137870" sldId="269"/>
            <ac:spMk id="95" creationId="{340C00A4-14C9-2D30-8D91-3463778DC187}"/>
          </ac:spMkLst>
        </pc:spChg>
        <pc:spChg chg="add mod">
          <ac:chgData name="Paul Bloemers" userId="fe3832ff3b233e04" providerId="LiveId" clId="{CFA641D5-0C79-460D-84AA-4F00C4A6E4AF}" dt="2023-10-01T12:50:56.533" v="999" actId="465"/>
          <ac:spMkLst>
            <pc:docMk/>
            <pc:sldMk cId="1122137870" sldId="269"/>
            <ac:spMk id="96" creationId="{F961DBCA-F275-5E9E-AFFF-FD0CB621DB60}"/>
          </ac:spMkLst>
        </pc:spChg>
        <pc:spChg chg="add mod">
          <ac:chgData name="Paul Bloemers" userId="fe3832ff3b233e04" providerId="LiveId" clId="{CFA641D5-0C79-460D-84AA-4F00C4A6E4AF}" dt="2023-10-01T12:51:15.985" v="1002" actId="465"/>
          <ac:spMkLst>
            <pc:docMk/>
            <pc:sldMk cId="1122137870" sldId="269"/>
            <ac:spMk id="98" creationId="{7B2840F9-2A9F-A2AF-96C1-4CC2D7C8CE11}"/>
          </ac:spMkLst>
        </pc:spChg>
        <pc:spChg chg="add mod">
          <ac:chgData name="Paul Bloemers" userId="fe3832ff3b233e04" providerId="LiveId" clId="{CFA641D5-0C79-460D-84AA-4F00C4A6E4AF}" dt="2023-10-01T12:50:56.533" v="999" actId="465"/>
          <ac:spMkLst>
            <pc:docMk/>
            <pc:sldMk cId="1122137870" sldId="269"/>
            <ac:spMk id="99" creationId="{44B8241C-B0D7-7467-4A40-D5F6BED9EF8E}"/>
          </ac:spMkLst>
        </pc:spChg>
        <pc:spChg chg="add mod">
          <ac:chgData name="Paul Bloemers" userId="fe3832ff3b233e04" providerId="LiveId" clId="{CFA641D5-0C79-460D-84AA-4F00C4A6E4AF}" dt="2023-10-01T12:51:15.985" v="1002" actId="465"/>
          <ac:spMkLst>
            <pc:docMk/>
            <pc:sldMk cId="1122137870" sldId="269"/>
            <ac:spMk id="101" creationId="{3E531D08-BC82-0D7A-444E-84C3C4A94A6A}"/>
          </ac:spMkLst>
        </pc:spChg>
        <pc:spChg chg="add mod">
          <ac:chgData name="Paul Bloemers" userId="fe3832ff3b233e04" providerId="LiveId" clId="{CFA641D5-0C79-460D-84AA-4F00C4A6E4AF}" dt="2023-10-01T12:50:56.533" v="999" actId="465"/>
          <ac:spMkLst>
            <pc:docMk/>
            <pc:sldMk cId="1122137870" sldId="269"/>
            <ac:spMk id="102" creationId="{35231235-BDF3-949E-3945-1D326979F5E4}"/>
          </ac:spMkLst>
        </pc:spChg>
        <pc:spChg chg="add mod">
          <ac:chgData name="Paul Bloemers" userId="fe3832ff3b233e04" providerId="LiveId" clId="{CFA641D5-0C79-460D-84AA-4F00C4A6E4AF}" dt="2023-10-01T12:51:15.985" v="1002" actId="465"/>
          <ac:spMkLst>
            <pc:docMk/>
            <pc:sldMk cId="1122137870" sldId="269"/>
            <ac:spMk id="104" creationId="{0AC65AC0-B1FB-9430-C312-AEA267A5B9C5}"/>
          </ac:spMkLst>
        </pc:spChg>
        <pc:spChg chg="add mod">
          <ac:chgData name="Paul Bloemers" userId="fe3832ff3b233e04" providerId="LiveId" clId="{CFA641D5-0C79-460D-84AA-4F00C4A6E4AF}" dt="2023-10-01T12:45:14.505" v="813" actId="20577"/>
          <ac:spMkLst>
            <pc:docMk/>
            <pc:sldMk cId="1122137870" sldId="269"/>
            <ac:spMk id="105" creationId="{D239CDFA-728E-43FC-2A27-7CF6E4FDB1D2}"/>
          </ac:spMkLst>
        </pc:spChg>
        <pc:spChg chg="add mod">
          <ac:chgData name="Paul Bloemers" userId="fe3832ff3b233e04" providerId="LiveId" clId="{CFA641D5-0C79-460D-84AA-4F00C4A6E4AF}" dt="2023-10-01T12:50:36.499" v="998" actId="1036"/>
          <ac:spMkLst>
            <pc:docMk/>
            <pc:sldMk cId="1122137870" sldId="269"/>
            <ac:spMk id="107" creationId="{6CE391AB-F796-A76A-58ED-E124C2D0DF25}"/>
          </ac:spMkLst>
        </pc:spChg>
        <pc:spChg chg="add mod">
          <ac:chgData name="Paul Bloemers" userId="fe3832ff3b233e04" providerId="LiveId" clId="{CFA641D5-0C79-460D-84AA-4F00C4A6E4AF}" dt="2023-10-01T12:50:25.627" v="995" actId="1076"/>
          <ac:spMkLst>
            <pc:docMk/>
            <pc:sldMk cId="1122137870" sldId="269"/>
            <ac:spMk id="108" creationId="{961BC62F-417A-EE83-91B1-4F90901D642B}"/>
          </ac:spMkLst>
        </pc:spChg>
        <pc:spChg chg="add mod">
          <ac:chgData name="Paul Bloemers" userId="fe3832ff3b233e04" providerId="LiveId" clId="{CFA641D5-0C79-460D-84AA-4F00C4A6E4AF}" dt="2023-10-01T12:50:25.627" v="995" actId="1076"/>
          <ac:spMkLst>
            <pc:docMk/>
            <pc:sldMk cId="1122137870" sldId="269"/>
            <ac:spMk id="109" creationId="{4DE3060F-367E-9B72-4665-24D4FE327F11}"/>
          </ac:spMkLst>
        </pc:spChg>
        <pc:spChg chg="add mod">
          <ac:chgData name="Paul Bloemers" userId="fe3832ff3b233e04" providerId="LiveId" clId="{CFA641D5-0C79-460D-84AA-4F00C4A6E4AF}" dt="2023-10-01T12:50:25.627" v="995" actId="1076"/>
          <ac:spMkLst>
            <pc:docMk/>
            <pc:sldMk cId="1122137870" sldId="269"/>
            <ac:spMk id="110" creationId="{9F9BDBFB-D1A0-D8FC-A11D-83B43A9265BA}"/>
          </ac:spMkLst>
        </pc:spChg>
        <pc:spChg chg="add mod">
          <ac:chgData name="Paul Bloemers" userId="fe3832ff3b233e04" providerId="LiveId" clId="{CFA641D5-0C79-460D-84AA-4F00C4A6E4AF}" dt="2023-10-01T12:50:25.627" v="995" actId="1076"/>
          <ac:spMkLst>
            <pc:docMk/>
            <pc:sldMk cId="1122137870" sldId="269"/>
            <ac:spMk id="111" creationId="{8180BB75-9FBD-1D1C-D081-7FC7E6EB3A8B}"/>
          </ac:spMkLst>
        </pc:spChg>
        <pc:spChg chg="add mod">
          <ac:chgData name="Paul Bloemers" userId="fe3832ff3b233e04" providerId="LiveId" clId="{CFA641D5-0C79-460D-84AA-4F00C4A6E4AF}" dt="2023-10-01T12:50:25.627" v="995" actId="1076"/>
          <ac:spMkLst>
            <pc:docMk/>
            <pc:sldMk cId="1122137870" sldId="269"/>
            <ac:spMk id="112" creationId="{1399DB05-E01C-0DD8-D721-1D87CB69CC38}"/>
          </ac:spMkLst>
        </pc:spChg>
        <pc:spChg chg="add mod">
          <ac:chgData name="Paul Bloemers" userId="fe3832ff3b233e04" providerId="LiveId" clId="{CFA641D5-0C79-460D-84AA-4F00C4A6E4AF}" dt="2023-10-01T12:49:24.149" v="988" actId="1038"/>
          <ac:spMkLst>
            <pc:docMk/>
            <pc:sldMk cId="1122137870" sldId="269"/>
            <ac:spMk id="114" creationId="{DD97A765-16A1-12DD-3A85-CB962DA5E3C0}"/>
          </ac:spMkLst>
        </pc:spChg>
        <pc:spChg chg="add mod">
          <ac:chgData name="Paul Bloemers" userId="fe3832ff3b233e04" providerId="LiveId" clId="{CFA641D5-0C79-460D-84AA-4F00C4A6E4AF}" dt="2023-10-01T12:49:21.289" v="978" actId="1038"/>
          <ac:spMkLst>
            <pc:docMk/>
            <pc:sldMk cId="1122137870" sldId="269"/>
            <ac:spMk id="115" creationId="{A28AE7B5-9CDE-7001-89CD-1A99F5274F06}"/>
          </ac:spMkLst>
        </pc:spChg>
        <pc:spChg chg="add mod">
          <ac:chgData name="Paul Bloemers" userId="fe3832ff3b233e04" providerId="LiveId" clId="{CFA641D5-0C79-460D-84AA-4F00C4A6E4AF}" dt="2023-10-01T12:49:14.762" v="956" actId="1038"/>
          <ac:spMkLst>
            <pc:docMk/>
            <pc:sldMk cId="1122137870" sldId="269"/>
            <ac:spMk id="116" creationId="{7D3F100B-5FAB-E1A7-02DC-BF031296923F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19" creationId="{94706411-AB44-EAB2-3FA5-7E1F50E690F4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0" creationId="{BA8AA103-159E-61D3-78B7-66B5EBE9D91D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1" creationId="{F790701D-0E2C-B7CE-CD6D-337DEADF62A7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2" creationId="{91E8E8B0-58C5-5758-EBAB-3D92384810F4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3" creationId="{4C79DC18-7ED6-0621-B5AB-9056961B25A9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4" creationId="{AC6D8432-F4E0-70F0-E6B3-77E57D1BEA44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5" creationId="{8CC1EF1D-352A-3865-A6AE-082D03F8E850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6" creationId="{F7118E22-30DE-5630-A6E9-BF805E29F91F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7" creationId="{869BE4D2-7A6C-B6BF-C21A-E08A1D16DEEF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8" creationId="{106ED9CC-5DC1-2C88-AD32-23CC3E08B6AC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29" creationId="{77F35B81-A678-36CD-9B7E-EABDA4684853}"/>
          </ac:spMkLst>
        </pc:spChg>
        <pc:spChg chg="mod">
          <ac:chgData name="Paul Bloemers" userId="fe3832ff3b233e04" providerId="LiveId" clId="{CFA641D5-0C79-460D-84AA-4F00C4A6E4AF}" dt="2023-10-01T12:49:42.981" v="989"/>
          <ac:spMkLst>
            <pc:docMk/>
            <pc:sldMk cId="1122137870" sldId="269"/>
            <ac:spMk id="130" creationId="{B8C1FDCF-5B22-1391-FC7D-ED7821E4065A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44" creationId="{DF04BEF4-CA62-100E-A147-8BD20886B72D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45" creationId="{68F74E8F-8335-F2E8-2664-12EFBDB84994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46" creationId="{1A062BBC-6032-CF3E-BB61-02379211CF65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47" creationId="{57520DD3-FB15-3224-97FC-411F776187AC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48" creationId="{16374CC1-0740-9B0D-C31F-29D9891E2D2D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49" creationId="{08B7A9F4-E928-DC10-EE3D-58FC94784BE2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50" creationId="{2B3A3BA7-A2C0-74E0-1E01-DF368D9D167C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51" creationId="{725EC48D-ED5E-2E09-2217-91BBAE53681D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52" creationId="{E702BD77-742F-8521-6437-1AA58D2EB2FA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53" creationId="{C394F125-C88C-0F72-696E-89DC51861158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54" creationId="{CA1EB269-E95F-DC5B-2F51-EC1B53D69E64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55" creationId="{6C64A966-D6DD-8836-ABBF-C9265975A2B5}"/>
          </ac:spMkLst>
        </pc:spChg>
        <pc:spChg chg="mod">
          <ac:chgData name="Paul Bloemers" userId="fe3832ff3b233e04" providerId="LiveId" clId="{CFA641D5-0C79-460D-84AA-4F00C4A6E4AF}" dt="2023-10-01T12:49:54.982" v="993"/>
          <ac:spMkLst>
            <pc:docMk/>
            <pc:sldMk cId="1122137870" sldId="269"/>
            <ac:spMk id="169" creationId="{1B334954-E4F6-3310-E965-CE7776AA556B}"/>
          </ac:spMkLst>
        </pc:spChg>
        <pc:spChg chg="add mod">
          <ac:chgData name="Paul Bloemers" userId="fe3832ff3b233e04" providerId="LiveId" clId="{CFA641D5-0C79-460D-84AA-4F00C4A6E4AF}" dt="2023-10-01T12:53:37.984" v="1011" actId="1582"/>
          <ac:spMkLst>
            <pc:docMk/>
            <pc:sldMk cId="1122137870" sldId="269"/>
            <ac:spMk id="170" creationId="{D0D61D10-F9C1-94FE-B1A4-B09D2BB7503C}"/>
          </ac:spMkLst>
        </pc:spChg>
        <pc:spChg chg="add mod">
          <ac:chgData name="Paul Bloemers" userId="fe3832ff3b233e04" providerId="LiveId" clId="{CFA641D5-0C79-460D-84AA-4F00C4A6E4AF}" dt="2023-10-01T12:54:36.694" v="1021" actId="1076"/>
          <ac:spMkLst>
            <pc:docMk/>
            <pc:sldMk cId="1122137870" sldId="269"/>
            <ac:spMk id="175" creationId="{AAE45FF4-FD36-A333-E4EE-D8A0C3B1C60A}"/>
          </ac:spMkLst>
        </pc:spChg>
        <pc:spChg chg="add mod">
          <ac:chgData name="Paul Bloemers" userId="fe3832ff3b233e04" providerId="LiveId" clId="{CFA641D5-0C79-460D-84AA-4F00C4A6E4AF}" dt="2023-10-01T13:15:15.255" v="1218" actId="164"/>
          <ac:spMkLst>
            <pc:docMk/>
            <pc:sldMk cId="1122137870" sldId="269"/>
            <ac:spMk id="180" creationId="{4B5D0673-DDDC-0C8C-E1F7-2421B3AA0257}"/>
          </ac:spMkLst>
        </pc:spChg>
        <pc:spChg chg="add mod">
          <ac:chgData name="Paul Bloemers" userId="fe3832ff3b233e04" providerId="LiveId" clId="{CFA641D5-0C79-460D-84AA-4F00C4A6E4AF}" dt="2023-10-01T13:15:25.052" v="1219" actId="164"/>
          <ac:spMkLst>
            <pc:docMk/>
            <pc:sldMk cId="1122137870" sldId="269"/>
            <ac:spMk id="181" creationId="{E6761D2E-AFA1-1A3F-8B5C-CB194162B859}"/>
          </ac:spMkLst>
        </pc:spChg>
        <pc:grpChg chg="add mod">
          <ac:chgData name="Paul Bloemers" userId="fe3832ff3b233e04" providerId="LiveId" clId="{CFA641D5-0C79-460D-84AA-4F00C4A6E4AF}" dt="2023-10-01T12:26:03.046" v="573" actId="164"/>
          <ac:grpSpMkLst>
            <pc:docMk/>
            <pc:sldMk cId="1122137870" sldId="269"/>
            <ac:grpSpMk id="26" creationId="{904E3B35-EB06-B7FF-FBCB-3C1C1986D2CD}"/>
          </ac:grpSpMkLst>
        </pc:grpChg>
        <pc:grpChg chg="add mod">
          <ac:chgData name="Paul Bloemers" userId="fe3832ff3b233e04" providerId="LiveId" clId="{CFA641D5-0C79-460D-84AA-4F00C4A6E4AF}" dt="2023-10-01T12:26:03.046" v="573" actId="164"/>
          <ac:grpSpMkLst>
            <pc:docMk/>
            <pc:sldMk cId="1122137870" sldId="269"/>
            <ac:grpSpMk id="39" creationId="{C9844994-CFAA-4BC4-C11C-E569A6D5F787}"/>
          </ac:grpSpMkLst>
        </pc:grpChg>
        <pc:grpChg chg="add mod">
          <ac:chgData name="Paul Bloemers" userId="fe3832ff3b233e04" providerId="LiveId" clId="{CFA641D5-0C79-460D-84AA-4F00C4A6E4AF}" dt="2023-10-01T12:27:10.684" v="586" actId="164"/>
          <ac:grpSpMkLst>
            <pc:docMk/>
            <pc:sldMk cId="1122137870" sldId="269"/>
            <ac:grpSpMk id="46" creationId="{F08FEB7D-9DBC-9715-F0A7-F76CEF1E8F9F}"/>
          </ac:grpSpMkLst>
        </pc:grpChg>
        <pc:grpChg chg="add del mod">
          <ac:chgData name="Paul Bloemers" userId="fe3832ff3b233e04" providerId="LiveId" clId="{CFA641D5-0C79-460D-84AA-4F00C4A6E4AF}" dt="2023-10-01T12:30:14.530" v="608" actId="165"/>
          <ac:grpSpMkLst>
            <pc:docMk/>
            <pc:sldMk cId="1122137870" sldId="269"/>
            <ac:grpSpMk id="54" creationId="{E3F0223A-ADE1-E804-1FBD-B20A4C6231B7}"/>
          </ac:grpSpMkLst>
        </pc:grpChg>
        <pc:grpChg chg="del mod topLvl">
          <ac:chgData name="Paul Bloemers" userId="fe3832ff3b233e04" providerId="LiveId" clId="{CFA641D5-0C79-460D-84AA-4F00C4A6E4AF}" dt="2023-10-01T12:30:59.248" v="615" actId="165"/>
          <ac:grpSpMkLst>
            <pc:docMk/>
            <pc:sldMk cId="1122137870" sldId="269"/>
            <ac:grpSpMk id="55" creationId="{E9FEB01C-7BA6-CB15-B1E9-3C65325CE80D}"/>
          </ac:grpSpMkLst>
        </pc:grpChg>
        <pc:grpChg chg="add del mod">
          <ac:chgData name="Paul Bloemers" userId="fe3832ff3b233e04" providerId="LiveId" clId="{CFA641D5-0C79-460D-84AA-4F00C4A6E4AF}" dt="2023-10-01T12:30:53.798" v="614" actId="165"/>
          <ac:grpSpMkLst>
            <pc:docMk/>
            <pc:sldMk cId="1122137870" sldId="269"/>
            <ac:grpSpMk id="79" creationId="{3B86F11C-9E3D-E61C-5D46-CC42C7A7EDD9}"/>
          </ac:grpSpMkLst>
        </pc:grpChg>
        <pc:grpChg chg="add mod">
          <ac:chgData name="Paul Bloemers" userId="fe3832ff3b233e04" providerId="LiveId" clId="{CFA641D5-0C79-460D-84AA-4F00C4A6E4AF}" dt="2023-10-01T12:50:25.627" v="995" actId="1076"/>
          <ac:grpSpMkLst>
            <pc:docMk/>
            <pc:sldMk cId="1122137870" sldId="269"/>
            <ac:grpSpMk id="83" creationId="{4125C3E2-CA09-F90B-D475-E5D76B5F944A}"/>
          </ac:grpSpMkLst>
        </pc:grpChg>
        <pc:grpChg chg="add del mod">
          <ac:chgData name="Paul Bloemers" userId="fe3832ff3b233e04" providerId="LiveId" clId="{CFA641D5-0C79-460D-84AA-4F00C4A6E4AF}" dt="2023-10-01T12:49:49.494" v="992"/>
          <ac:grpSpMkLst>
            <pc:docMk/>
            <pc:sldMk cId="1122137870" sldId="269"/>
            <ac:grpSpMk id="117" creationId="{6AAB7833-3CD7-60A1-06ED-A7EBD13BAAFA}"/>
          </ac:grpSpMkLst>
        </pc:grpChg>
        <pc:grpChg chg="mod">
          <ac:chgData name="Paul Bloemers" userId="fe3832ff3b233e04" providerId="LiveId" clId="{CFA641D5-0C79-460D-84AA-4F00C4A6E4AF}" dt="2023-10-01T12:49:42.981" v="989"/>
          <ac:grpSpMkLst>
            <pc:docMk/>
            <pc:sldMk cId="1122137870" sldId="269"/>
            <ac:grpSpMk id="118" creationId="{48056D67-8D6B-DFED-CFF9-8A6A509DD085}"/>
          </ac:grpSpMkLst>
        </pc:grpChg>
        <pc:grpChg chg="add mod">
          <ac:chgData name="Paul Bloemers" userId="fe3832ff3b233e04" providerId="LiveId" clId="{CFA641D5-0C79-460D-84AA-4F00C4A6E4AF}" dt="2023-10-01T12:50:09.037" v="994" actId="1076"/>
          <ac:grpSpMkLst>
            <pc:docMk/>
            <pc:sldMk cId="1122137870" sldId="269"/>
            <ac:grpSpMk id="142" creationId="{DFDD52B6-34F0-BA28-2751-D487FD68C08C}"/>
          </ac:grpSpMkLst>
        </pc:grpChg>
        <pc:grpChg chg="mod">
          <ac:chgData name="Paul Bloemers" userId="fe3832ff3b233e04" providerId="LiveId" clId="{CFA641D5-0C79-460D-84AA-4F00C4A6E4AF}" dt="2023-10-01T12:49:54.982" v="993"/>
          <ac:grpSpMkLst>
            <pc:docMk/>
            <pc:sldMk cId="1122137870" sldId="269"/>
            <ac:grpSpMk id="143" creationId="{8C16A67A-59B9-A273-49BE-B257250E2B0C}"/>
          </ac:grpSpMkLst>
        </pc:grpChg>
        <pc:grpChg chg="add mod">
          <ac:chgData name="Paul Bloemers" userId="fe3832ff3b233e04" providerId="LiveId" clId="{CFA641D5-0C79-460D-84AA-4F00C4A6E4AF}" dt="2023-10-01T12:50:09.037" v="994" actId="1076"/>
          <ac:grpSpMkLst>
            <pc:docMk/>
            <pc:sldMk cId="1122137870" sldId="269"/>
            <ac:grpSpMk id="167" creationId="{2F924DFE-0490-4369-77E8-C06AE92F49B8}"/>
          </ac:grpSpMkLst>
        </pc:grpChg>
        <pc:grpChg chg="add mod">
          <ac:chgData name="Paul Bloemers" userId="fe3832ff3b233e04" providerId="LiveId" clId="{CFA641D5-0C79-460D-84AA-4F00C4A6E4AF}" dt="2023-10-01T13:15:15.255" v="1218" actId="164"/>
          <ac:grpSpMkLst>
            <pc:docMk/>
            <pc:sldMk cId="1122137870" sldId="269"/>
            <ac:grpSpMk id="182" creationId="{4F52F2A9-94EE-DC64-6A12-429852FD6CB2}"/>
          </ac:grpSpMkLst>
        </pc:grpChg>
        <pc:grpChg chg="add mod">
          <ac:chgData name="Paul Bloemers" userId="fe3832ff3b233e04" providerId="LiveId" clId="{CFA641D5-0C79-460D-84AA-4F00C4A6E4AF}" dt="2023-10-01T13:15:25.052" v="1219" actId="164"/>
          <ac:grpSpMkLst>
            <pc:docMk/>
            <pc:sldMk cId="1122137870" sldId="269"/>
            <ac:grpSpMk id="183" creationId="{C8D2C36B-B8EB-5C77-44E8-D39605147495}"/>
          </ac:grpSpMkLst>
        </pc:grpChg>
        <pc:cxnChg chg="add mod or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4" creationId="{0B46A2AB-75C0-D631-E7E4-D3EB671207AF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6" creationId="{2788B1A5-EE72-FEAA-3558-D286C42EC763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9" creationId="{4FB02FEA-A0A2-CC77-535A-F6FC126FE2D3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10" creationId="{A8908E2C-9509-2D89-35C7-5E62D3457517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11" creationId="{B223FB48-8764-32C4-3493-79C8131F4660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12" creationId="{88D7D703-633F-C1B5-0537-6A21C9BC5F94}"/>
          </ac:cxnSpMkLst>
        </pc:cxnChg>
        <pc:cxnChg chg="add del mod">
          <ac:chgData name="Paul Bloemers" userId="fe3832ff3b233e04" providerId="LiveId" clId="{CFA641D5-0C79-460D-84AA-4F00C4A6E4AF}" dt="2023-10-01T12:21:19.540" v="491" actId="478"/>
          <ac:cxnSpMkLst>
            <pc:docMk/>
            <pc:sldMk cId="1122137870" sldId="269"/>
            <ac:cxnSpMk id="13" creationId="{ECAE388A-F4B1-D76D-171D-85DA6C6F84F3}"/>
          </ac:cxnSpMkLst>
        </pc:cxnChg>
        <pc:cxnChg chg="add del mod">
          <ac:chgData name="Paul Bloemers" userId="fe3832ff3b233e04" providerId="LiveId" clId="{CFA641D5-0C79-460D-84AA-4F00C4A6E4AF}" dt="2023-10-01T12:21:14.524" v="490"/>
          <ac:cxnSpMkLst>
            <pc:docMk/>
            <pc:sldMk cId="1122137870" sldId="269"/>
            <ac:cxnSpMk id="14" creationId="{2209F3BB-37DC-6EEB-196E-2374A13F1925}"/>
          </ac:cxnSpMkLst>
        </pc:cxnChg>
        <pc:cxnChg chg="add del mod">
          <ac:chgData name="Paul Bloemers" userId="fe3832ff3b233e04" providerId="LiveId" clId="{CFA641D5-0C79-460D-84AA-4F00C4A6E4AF}" dt="2023-10-01T12:21:14.524" v="490"/>
          <ac:cxnSpMkLst>
            <pc:docMk/>
            <pc:sldMk cId="1122137870" sldId="269"/>
            <ac:cxnSpMk id="15" creationId="{21EA0C1A-FAF6-CCA4-8470-41F631DA8DF2}"/>
          </ac:cxnSpMkLst>
        </pc:cxnChg>
        <pc:cxnChg chg="add del mod">
          <ac:chgData name="Paul Bloemers" userId="fe3832ff3b233e04" providerId="LiveId" clId="{CFA641D5-0C79-460D-84AA-4F00C4A6E4AF}" dt="2023-10-01T12:21:14.524" v="490"/>
          <ac:cxnSpMkLst>
            <pc:docMk/>
            <pc:sldMk cId="1122137870" sldId="269"/>
            <ac:cxnSpMk id="16" creationId="{29FDC728-4187-FF53-6076-3DF12A7DCAC6}"/>
          </ac:cxnSpMkLst>
        </pc:cxnChg>
        <pc:cxnChg chg="add del mod">
          <ac:chgData name="Paul Bloemers" userId="fe3832ff3b233e04" providerId="LiveId" clId="{CFA641D5-0C79-460D-84AA-4F00C4A6E4AF}" dt="2023-10-01T12:21:14.524" v="490"/>
          <ac:cxnSpMkLst>
            <pc:docMk/>
            <pc:sldMk cId="1122137870" sldId="269"/>
            <ac:cxnSpMk id="17" creationId="{96430FC7-A9AF-D78B-E4F1-C23B7E4F852D}"/>
          </ac:cxnSpMkLst>
        </pc:cxnChg>
        <pc:cxnChg chg="add del mod">
          <ac:chgData name="Paul Bloemers" userId="fe3832ff3b233e04" providerId="LiveId" clId="{CFA641D5-0C79-460D-84AA-4F00C4A6E4AF}" dt="2023-10-01T12:21:14.524" v="490"/>
          <ac:cxnSpMkLst>
            <pc:docMk/>
            <pc:sldMk cId="1122137870" sldId="269"/>
            <ac:cxnSpMk id="18" creationId="{74D9A803-F5E0-3C4C-DECC-0000AA61AB2C}"/>
          </ac:cxnSpMkLst>
        </pc:cxnChg>
        <pc:cxnChg chg="add del mod">
          <ac:chgData name="Paul Bloemers" userId="fe3832ff3b233e04" providerId="LiveId" clId="{CFA641D5-0C79-460D-84AA-4F00C4A6E4AF}" dt="2023-10-01T12:21:14.524" v="490"/>
          <ac:cxnSpMkLst>
            <pc:docMk/>
            <pc:sldMk cId="1122137870" sldId="269"/>
            <ac:cxnSpMk id="19" creationId="{4C29FB43-BC8D-2923-D79A-90408EE37FAA}"/>
          </ac:cxnSpMkLst>
        </pc:cxnChg>
        <pc:cxnChg chg="add del mod">
          <ac:chgData name="Paul Bloemers" userId="fe3832ff3b233e04" providerId="LiveId" clId="{CFA641D5-0C79-460D-84AA-4F00C4A6E4AF}" dt="2023-10-01T12:22:26.718" v="505" actId="478"/>
          <ac:cxnSpMkLst>
            <pc:docMk/>
            <pc:sldMk cId="1122137870" sldId="269"/>
            <ac:cxnSpMk id="20" creationId="{D24BB84B-28CE-52EF-0436-CAD5E01DD155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21" creationId="{3887140F-FB63-8C40-A7F8-9047BF7D3343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22" creationId="{434564DB-D36F-9E28-2921-66B6B3BF6533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23" creationId="{0D5D012B-55E1-E449-9945-AB76E222D2D0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24" creationId="{4DFDD12E-0FE5-DD0D-AC36-1DCEF871CF2B}"/>
          </ac:cxnSpMkLst>
        </pc:cxnChg>
        <pc:cxnChg chg="add mod">
          <ac:chgData name="Paul Bloemers" userId="fe3832ff3b233e04" providerId="LiveId" clId="{CFA641D5-0C79-460D-84AA-4F00C4A6E4AF}" dt="2023-10-01T12:23:14.672" v="509" actId="164"/>
          <ac:cxnSpMkLst>
            <pc:docMk/>
            <pc:sldMk cId="1122137870" sldId="269"/>
            <ac:cxnSpMk id="25" creationId="{1C679655-17C8-D450-D351-6EF4D99B8B78}"/>
          </ac:cxnSpMkLst>
        </pc:cxnChg>
        <pc:cxnChg chg="add mod">
          <ac:chgData name="Paul Bloemers" userId="fe3832ff3b233e04" providerId="LiveId" clId="{CFA641D5-0C79-460D-84AA-4F00C4A6E4AF}" dt="2023-10-01T12:27:10.684" v="586" actId="164"/>
          <ac:cxnSpMkLst>
            <pc:docMk/>
            <pc:sldMk cId="1122137870" sldId="269"/>
            <ac:cxnSpMk id="41" creationId="{B640F8D9-3EBA-339B-D309-BA787ABDD0DC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68" creationId="{CE5FB629-B9C0-258A-C0F1-856EA4EF4AA2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69" creationId="{40F056A7-735A-01BE-478B-E0A1B7D3DF71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0" creationId="{1161280E-33BB-48A6-9EC7-BBCB377A8F5D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1" creationId="{0B30D7C8-102C-016A-17D3-80A5991EDAAF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2" creationId="{7BF4F73B-CE3D-36EE-70AE-4FAF07D39271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3" creationId="{4BBDF307-2076-CD35-9B11-C193730BA8BE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4" creationId="{8CDB35F7-8654-4F6F-610E-3586A9EF00EA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5" creationId="{B3227F00-C3C4-A916-BE9D-E24B8265EF0B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6" creationId="{21B8A76E-0BF7-8D40-BC07-4D7AE081CBC9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7" creationId="{BB4F4A1A-68B8-E48D-EE45-A69D2ED8A60E}"/>
          </ac:cxnSpMkLst>
        </pc:cxnChg>
        <pc:cxnChg chg="mod topLvl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78" creationId="{39737BFF-310D-7ECF-21FC-B3F1477C632E}"/>
          </ac:cxnSpMkLst>
        </pc:cxnChg>
        <pc:cxnChg chg="add mod">
          <ac:chgData name="Paul Bloemers" userId="fe3832ff3b233e04" providerId="LiveId" clId="{CFA641D5-0C79-460D-84AA-4F00C4A6E4AF}" dt="2023-10-01T12:33:10.628" v="726" actId="164"/>
          <ac:cxnSpMkLst>
            <pc:docMk/>
            <pc:sldMk cId="1122137870" sldId="269"/>
            <ac:cxnSpMk id="80" creationId="{36F04B4A-948F-75F3-F149-5454D913B430}"/>
          </ac:cxnSpMkLst>
        </pc:cxnChg>
        <pc:cxnChg chg="add del mod">
          <ac:chgData name="Paul Bloemers" userId="fe3832ff3b233e04" providerId="LiveId" clId="{CFA641D5-0C79-460D-84AA-4F00C4A6E4AF}" dt="2023-10-01T12:31:19.654" v="618" actId="478"/>
          <ac:cxnSpMkLst>
            <pc:docMk/>
            <pc:sldMk cId="1122137870" sldId="269"/>
            <ac:cxnSpMk id="81" creationId="{59136BFD-5865-C0DA-FCC0-52B7D19E31DA}"/>
          </ac:cxnSpMkLst>
        </pc:cxnChg>
        <pc:cxnChg chg="add mod">
          <ac:chgData name="Paul Bloemers" userId="fe3832ff3b233e04" providerId="LiveId" clId="{CFA641D5-0C79-460D-84AA-4F00C4A6E4AF}" dt="2023-10-01T12:51:07.933" v="1001" actId="552"/>
          <ac:cxnSpMkLst>
            <pc:docMk/>
            <pc:sldMk cId="1122137870" sldId="269"/>
            <ac:cxnSpMk id="88" creationId="{78C409DE-203B-6E8C-E45C-26E835BE092E}"/>
          </ac:cxnSpMkLst>
        </pc:cxnChg>
        <pc:cxnChg chg="add mod">
          <ac:chgData name="Paul Bloemers" userId="fe3832ff3b233e04" providerId="LiveId" clId="{CFA641D5-0C79-460D-84AA-4F00C4A6E4AF}" dt="2023-10-01T12:51:07.933" v="1001" actId="552"/>
          <ac:cxnSpMkLst>
            <pc:docMk/>
            <pc:sldMk cId="1122137870" sldId="269"/>
            <ac:cxnSpMk id="91" creationId="{C509F1DF-1FCC-C8F6-4BAC-6A4709589E78}"/>
          </ac:cxnSpMkLst>
        </pc:cxnChg>
        <pc:cxnChg chg="add mod">
          <ac:chgData name="Paul Bloemers" userId="fe3832ff3b233e04" providerId="LiveId" clId="{CFA641D5-0C79-460D-84AA-4F00C4A6E4AF}" dt="2023-10-01T12:51:07.933" v="1001" actId="552"/>
          <ac:cxnSpMkLst>
            <pc:docMk/>
            <pc:sldMk cId="1122137870" sldId="269"/>
            <ac:cxnSpMk id="94" creationId="{6672506D-8E1C-E4C6-EED1-C71F27C27EA8}"/>
          </ac:cxnSpMkLst>
        </pc:cxnChg>
        <pc:cxnChg chg="add mod">
          <ac:chgData name="Paul Bloemers" userId="fe3832ff3b233e04" providerId="LiveId" clId="{CFA641D5-0C79-460D-84AA-4F00C4A6E4AF}" dt="2023-10-01T12:51:07.933" v="1001" actId="552"/>
          <ac:cxnSpMkLst>
            <pc:docMk/>
            <pc:sldMk cId="1122137870" sldId="269"/>
            <ac:cxnSpMk id="97" creationId="{1FB0890D-2976-C2B0-591C-1086A81AE4E2}"/>
          </ac:cxnSpMkLst>
        </pc:cxnChg>
        <pc:cxnChg chg="add mod">
          <ac:chgData name="Paul Bloemers" userId="fe3832ff3b233e04" providerId="LiveId" clId="{CFA641D5-0C79-460D-84AA-4F00C4A6E4AF}" dt="2023-10-01T12:51:07.933" v="1001" actId="552"/>
          <ac:cxnSpMkLst>
            <pc:docMk/>
            <pc:sldMk cId="1122137870" sldId="269"/>
            <ac:cxnSpMk id="100" creationId="{67AE5FE5-524D-BE58-478D-A3B650AB42B5}"/>
          </ac:cxnSpMkLst>
        </pc:cxnChg>
        <pc:cxnChg chg="add mod">
          <ac:chgData name="Paul Bloemers" userId="fe3832ff3b233e04" providerId="LiveId" clId="{CFA641D5-0C79-460D-84AA-4F00C4A6E4AF}" dt="2023-10-01T12:51:07.933" v="1001" actId="552"/>
          <ac:cxnSpMkLst>
            <pc:docMk/>
            <pc:sldMk cId="1122137870" sldId="269"/>
            <ac:cxnSpMk id="103" creationId="{2929E54E-0647-8EDB-B13E-64A1C31BCAA1}"/>
          </ac:cxnSpMkLst>
        </pc:cxnChg>
        <pc:cxnChg chg="add mod">
          <ac:chgData name="Paul Bloemers" userId="fe3832ff3b233e04" providerId="LiveId" clId="{CFA641D5-0C79-460D-84AA-4F00C4A6E4AF}" dt="2023-10-01T12:51:07.933" v="1001" actId="552"/>
          <ac:cxnSpMkLst>
            <pc:docMk/>
            <pc:sldMk cId="1122137870" sldId="269"/>
            <ac:cxnSpMk id="106" creationId="{2A02AE3E-3F00-614A-FFC3-195C8016CE93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1" creationId="{AA551434-5B47-F619-AA83-962093FB53A3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2" creationId="{CB918CA3-BBE9-1F88-48A3-2D52A7171D55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3" creationId="{2B73ED45-D240-47E3-0938-F02A8F977183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4" creationId="{C1BD1352-4616-7F54-6E1D-E94A451BB70C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5" creationId="{D4B51075-31A6-D956-9197-2FD99A28D9F6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6" creationId="{EC1D1654-CC88-8761-6188-5B8897BE7289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7" creationId="{3A49F77F-C05E-C72E-B9D2-81A4ABA18148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8" creationId="{1604826B-F6D1-CB61-2638-F77EA951E460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39" creationId="{63A81DF1-E653-B721-AD97-45FA5EA3BAD9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40" creationId="{66CE8061-3A6F-291E-C71A-1035C8841F87}"/>
          </ac:cxnSpMkLst>
        </pc:cxnChg>
        <pc:cxnChg chg="mod">
          <ac:chgData name="Paul Bloemers" userId="fe3832ff3b233e04" providerId="LiveId" clId="{CFA641D5-0C79-460D-84AA-4F00C4A6E4AF}" dt="2023-10-01T12:49:42.981" v="989"/>
          <ac:cxnSpMkLst>
            <pc:docMk/>
            <pc:sldMk cId="1122137870" sldId="269"/>
            <ac:cxnSpMk id="141" creationId="{DA1E2D19-DEE1-E8DA-9046-7A4527681B6D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56" creationId="{54BD5662-F18C-346A-E6B2-DC5AC41B22AE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57" creationId="{4D8F21A0-F7C6-A081-4E0A-E350433B7A89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58" creationId="{A66659C4-3A77-B532-8A71-79746AE7002B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59" creationId="{0D5F08EE-BD6E-4A25-687F-ACAC68694843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0" creationId="{D7608875-F1BC-B588-C30C-A92CAF8CEAA3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1" creationId="{6265A290-0536-B27E-8990-5C2F6810B00F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2" creationId="{03C7072E-2E93-948E-9A83-4338CF5D238C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3" creationId="{4F549385-B428-9E35-8B79-4DA8E6E600F3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4" creationId="{E2477280-D01D-C549-783A-6C1FF8F3BA8D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5" creationId="{DEEEA19C-C825-5291-09F5-D8969EA8641B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6" creationId="{64B798B5-E968-0066-F60C-9031D16E7BCD}"/>
          </ac:cxnSpMkLst>
        </pc:cxnChg>
        <pc:cxnChg chg="mod">
          <ac:chgData name="Paul Bloemers" userId="fe3832ff3b233e04" providerId="LiveId" clId="{CFA641D5-0C79-460D-84AA-4F00C4A6E4AF}" dt="2023-10-01T12:49:54.982" v="993"/>
          <ac:cxnSpMkLst>
            <pc:docMk/>
            <pc:sldMk cId="1122137870" sldId="269"/>
            <ac:cxnSpMk id="168" creationId="{7FEA2172-9637-D8E0-DE10-0016146868F5}"/>
          </ac:cxnSpMkLst>
        </pc:cxnChg>
        <pc:cxnChg chg="add mod">
          <ac:chgData name="Paul Bloemers" userId="fe3832ff3b233e04" providerId="LiveId" clId="{CFA641D5-0C79-460D-84AA-4F00C4A6E4AF}" dt="2023-10-01T12:54:19.843" v="1016" actId="1582"/>
          <ac:cxnSpMkLst>
            <pc:docMk/>
            <pc:sldMk cId="1122137870" sldId="269"/>
            <ac:cxnSpMk id="172" creationId="{A3C4509D-7662-1D55-FB49-7FB7EEBEF16A}"/>
          </ac:cxnSpMkLst>
        </pc:cxnChg>
        <pc:cxnChg chg="add mod">
          <ac:chgData name="Paul Bloemers" userId="fe3832ff3b233e04" providerId="LiveId" clId="{CFA641D5-0C79-460D-84AA-4F00C4A6E4AF}" dt="2023-10-01T12:55:36.458" v="1045" actId="1036"/>
          <ac:cxnSpMkLst>
            <pc:docMk/>
            <pc:sldMk cId="1122137870" sldId="269"/>
            <ac:cxnSpMk id="177" creationId="{FAD1A160-45EF-CDBB-2F64-E8886A5FBFD0}"/>
          </ac:cxnSpMkLst>
        </pc:cxnChg>
        <pc:cxnChg chg="add mod">
          <ac:chgData name="Paul Bloemers" userId="fe3832ff3b233e04" providerId="LiveId" clId="{CFA641D5-0C79-460D-84AA-4F00C4A6E4AF}" dt="2023-10-01T13:15:15.255" v="1218" actId="164"/>
          <ac:cxnSpMkLst>
            <pc:docMk/>
            <pc:sldMk cId="1122137870" sldId="269"/>
            <ac:cxnSpMk id="178" creationId="{B8DEBD9A-D612-BC23-EAB2-1FEB587371D4}"/>
          </ac:cxnSpMkLst>
        </pc:cxnChg>
        <pc:cxnChg chg="add mod">
          <ac:chgData name="Paul Bloemers" userId="fe3832ff3b233e04" providerId="LiveId" clId="{CFA641D5-0C79-460D-84AA-4F00C4A6E4AF}" dt="2023-10-01T13:15:25.052" v="1219" actId="164"/>
          <ac:cxnSpMkLst>
            <pc:docMk/>
            <pc:sldMk cId="1122137870" sldId="269"/>
            <ac:cxnSpMk id="179" creationId="{89019B13-5C7E-9793-9473-E50235B4070A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d.docs.live.net/fe3832ff3b233e04/ECOLOK@1drive/eco_grafiek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kosten!$Q$2</c:f>
              <c:strCache>
                <c:ptCount val="1"/>
                <c:pt idx="0">
                  <c:v>TK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kosten!$N$2:$N$24</c:f>
              <c:strCach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strCache>
              <c:extLst/>
            </c:strRef>
          </c:cat>
          <c:val>
            <c:numRef>
              <c:f>kosten!$Q$3:$Q$23</c:f>
              <c:numCache>
                <c:formatCode>General</c:formatCode>
                <c:ptCount val="10"/>
                <c:pt idx="0">
                  <c:v>509500</c:v>
                </c:pt>
                <c:pt idx="1">
                  <c:v>584750</c:v>
                </c:pt>
                <c:pt idx="2">
                  <c:v>735000</c:v>
                </c:pt>
                <c:pt idx="3">
                  <c:v>960250</c:v>
                </c:pt>
                <c:pt idx="4">
                  <c:v>1260500</c:v>
                </c:pt>
                <c:pt idx="5">
                  <c:v>1635750</c:v>
                </c:pt>
                <c:pt idx="6">
                  <c:v>2086000</c:v>
                </c:pt>
                <c:pt idx="7">
                  <c:v>2611250</c:v>
                </c:pt>
                <c:pt idx="8">
                  <c:v>3211500</c:v>
                </c:pt>
                <c:pt idx="9">
                  <c:v>3886750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ACD1-4C94-A2ED-6D004DB174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9710560"/>
        <c:axId val="127971097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kosten!$N$2</c15:sqref>
                        </c15:formulaRef>
                      </c:ext>
                    </c:extLst>
                    <c:strCache>
                      <c:ptCount val="1"/>
                      <c:pt idx="0">
                        <c:v>Q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kosten!$N$2:$N$24</c15:sqref>
                        </c15:formulaRef>
                      </c:ext>
                    </c:extLst>
                    <c:strCache>
                      <c:ptCount val="11"/>
                      <c:pt idx="0">
                        <c:v>0</c:v>
                      </c:pt>
                      <c:pt idx="1">
                        <c:v>50</c:v>
                      </c:pt>
                      <c:pt idx="2">
                        <c:v>100</c:v>
                      </c:pt>
                      <c:pt idx="3">
                        <c:v>150</c:v>
                      </c:pt>
                      <c:pt idx="4">
                        <c:v>200</c:v>
                      </c:pt>
                      <c:pt idx="5">
                        <c:v>250</c:v>
                      </c:pt>
                      <c:pt idx="6">
                        <c:v>300</c:v>
                      </c:pt>
                      <c:pt idx="7">
                        <c:v>350</c:v>
                      </c:pt>
                      <c:pt idx="8">
                        <c:v>400</c:v>
                      </c:pt>
                      <c:pt idx="9">
                        <c:v>450</c:v>
                      </c:pt>
                      <c:pt idx="10">
                        <c:v>500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kosten!$N$3:$N$23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25</c:v>
                      </c:pt>
                      <c:pt idx="1">
                        <c:v>75</c:v>
                      </c:pt>
                      <c:pt idx="2">
                        <c:v>125</c:v>
                      </c:pt>
                      <c:pt idx="3">
                        <c:v>175</c:v>
                      </c:pt>
                      <c:pt idx="4">
                        <c:v>225</c:v>
                      </c:pt>
                      <c:pt idx="5">
                        <c:v>275</c:v>
                      </c:pt>
                      <c:pt idx="6">
                        <c:v>325</c:v>
                      </c:pt>
                      <c:pt idx="7">
                        <c:v>375</c:v>
                      </c:pt>
                      <c:pt idx="8">
                        <c:v>425</c:v>
                      </c:pt>
                      <c:pt idx="9">
                        <c:v>475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ACD1-4C94-A2ED-6D004DB174C4}"/>
                  </c:ext>
                </c:extLst>
              </c15:ser>
            </c15:filteredLineSeries>
          </c:ext>
        </c:extLst>
      </c:lineChart>
      <c:catAx>
        <c:axId val="1279710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\ 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279710976"/>
        <c:crosses val="autoZero"/>
        <c:auto val="1"/>
        <c:lblAlgn val="ctr"/>
        <c:lblOffset val="100"/>
        <c:tickMarkSkip val="1"/>
        <c:noMultiLvlLbl val="0"/>
      </c:catAx>
      <c:valAx>
        <c:axId val="127971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279710560"/>
        <c:crosses val="autoZero"/>
        <c:crossBetween val="midCat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>
                      <a:solidFill>
                        <a:schemeClr val="bg1"/>
                      </a:solidFill>
                    </a:rPr>
                    <a:t>Miljoenen euro's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95336338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77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12453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309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0781660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8832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33310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281037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22351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6154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23887910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3859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55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0959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4639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46760390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6375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2806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51E54-8928-47AB-A212-082C6B833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Differentiëren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E7C9469-3B62-4CAE-B832-9A748EB2E6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het bepalen van de helling van een lijn</a:t>
            </a:r>
          </a:p>
        </p:txBody>
      </p:sp>
    </p:spTree>
    <p:extLst>
      <p:ext uri="{BB962C8B-B14F-4D97-AF65-F5344CB8AC3E}">
        <p14:creationId xmlns:p14="http://schemas.microsoft.com/office/powerpoint/2010/main" val="461673314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B132FABB-0BFF-48E3-B7C1-8291AE31A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9130" y="3496040"/>
            <a:ext cx="7631087" cy="461665"/>
          </a:xfrm>
        </p:spPr>
        <p:txBody>
          <a:bodyPr anchor="ctr"/>
          <a:lstStyle/>
          <a:p>
            <a:r>
              <a:rPr lang="nl-NL" dirty="0"/>
              <a:t>Wiskunde: differentiëren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A2928A-43EF-47C0-B4AD-3ABB6B1A9E1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9130" y="4209226"/>
            <a:ext cx="7631087" cy="461665"/>
          </a:xfrm>
          <a:noFill/>
        </p:spPr>
        <p:txBody>
          <a:bodyPr anchor="ctr"/>
          <a:lstStyle/>
          <a:p>
            <a:r>
              <a:rPr lang="nl-NL" dirty="0"/>
              <a:t>Economische toepassing: marginale kosten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78E788-79F7-4B7F-9F9F-75106CA1BFAA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9130" y="4947063"/>
            <a:ext cx="7631087" cy="461665"/>
          </a:xfr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Economische toepassing: marginale opbrengsten</a:t>
            </a:r>
          </a:p>
        </p:txBody>
      </p:sp>
    </p:spTree>
    <p:extLst>
      <p:ext uri="{BB962C8B-B14F-4D97-AF65-F5344CB8AC3E}">
        <p14:creationId xmlns:p14="http://schemas.microsoft.com/office/powerpoint/2010/main" val="596205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F8742F5-4C75-4DD1-BABE-CFBCE991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Marginale opbrengst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hoeveel de (totale) opbrengst verandert als er één extra product gemaakt wordt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CBB63363-F16E-4A49-99BD-AE186F470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3634509" cy="4682502"/>
          </a:xfrm>
        </p:spPr>
        <p:txBody>
          <a:bodyPr/>
          <a:lstStyle/>
          <a:p>
            <a:pPr marL="0" indent="0">
              <a:buNone/>
            </a:pPr>
            <a:r>
              <a:rPr lang="nl-NL" sz="2000" b="1" dirty="0"/>
              <a:t>Vraaglijn</a:t>
            </a:r>
          </a:p>
          <a:p>
            <a:pPr marL="0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sz="1600" dirty="0"/>
              <a:t>(relatie prijs en afzet)</a:t>
            </a:r>
            <a:endParaRPr lang="nl-NL" sz="1800" dirty="0"/>
          </a:p>
        </p:txBody>
      </p:sp>
      <p:sp>
        <p:nvSpPr>
          <p:cNvPr id="2" name="Tijdelijke aanduiding voor inhoud 7">
            <a:extLst>
              <a:ext uri="{FF2B5EF4-FFF2-40B4-BE49-F238E27FC236}">
                <a16:creationId xmlns:a16="http://schemas.microsoft.com/office/drawing/2014/main" id="{E2F8FEB1-FD10-96E6-6F36-868A8E8B4248}"/>
              </a:ext>
            </a:extLst>
          </p:cNvPr>
          <p:cNvSpPr txBox="1">
            <a:spLocks/>
          </p:cNvSpPr>
          <p:nvPr/>
        </p:nvSpPr>
        <p:spPr>
          <a:xfrm>
            <a:off x="4278745" y="1817999"/>
            <a:ext cx="3634509" cy="4682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000" b="1" dirty="0"/>
              <a:t>Totale Opbrengst</a:t>
            </a:r>
          </a:p>
        </p:txBody>
      </p:sp>
      <p:sp>
        <p:nvSpPr>
          <p:cNvPr id="3" name="Tijdelijke aanduiding voor inhoud 7">
            <a:extLst>
              <a:ext uri="{FF2B5EF4-FFF2-40B4-BE49-F238E27FC236}">
                <a16:creationId xmlns:a16="http://schemas.microsoft.com/office/drawing/2014/main" id="{37153312-AD2D-7605-8CA3-0FA695C027F3}"/>
              </a:ext>
            </a:extLst>
          </p:cNvPr>
          <p:cNvSpPr txBox="1">
            <a:spLocks/>
          </p:cNvSpPr>
          <p:nvPr/>
        </p:nvSpPr>
        <p:spPr>
          <a:xfrm>
            <a:off x="8252691" y="1817999"/>
            <a:ext cx="3634509" cy="4682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000" b="1" dirty="0"/>
              <a:t>Marginale opbrengst</a:t>
            </a:r>
          </a:p>
        </p:txBody>
      </p:sp>
      <p:grpSp>
        <p:nvGrpSpPr>
          <p:cNvPr id="39" name="Groep 38">
            <a:extLst>
              <a:ext uri="{FF2B5EF4-FFF2-40B4-BE49-F238E27FC236}">
                <a16:creationId xmlns:a16="http://schemas.microsoft.com/office/drawing/2014/main" id="{C9844994-CFAA-4BC4-C11C-E569A6D5F787}"/>
              </a:ext>
            </a:extLst>
          </p:cNvPr>
          <p:cNvGrpSpPr/>
          <p:nvPr/>
        </p:nvGrpSpPr>
        <p:grpSpPr>
          <a:xfrm>
            <a:off x="16605" y="4073470"/>
            <a:ext cx="2403454" cy="2444935"/>
            <a:chOff x="16605" y="4073470"/>
            <a:chExt cx="2403454" cy="2444935"/>
          </a:xfrm>
        </p:grpSpPr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904E3B35-EB06-B7FF-FBCB-3C1C1986D2CD}"/>
                </a:ext>
              </a:extLst>
            </p:cNvPr>
            <p:cNvGrpSpPr/>
            <p:nvPr/>
          </p:nvGrpSpPr>
          <p:grpSpPr>
            <a:xfrm>
              <a:off x="455574" y="4159250"/>
              <a:ext cx="1872000" cy="1872000"/>
              <a:chOff x="455574" y="4159250"/>
              <a:chExt cx="1872000" cy="1872000"/>
            </a:xfrm>
          </p:grpSpPr>
          <p:cxnSp>
            <p:nvCxnSpPr>
              <p:cNvPr id="6" name="Rechte verbindingslijn 5">
                <a:extLst>
                  <a:ext uri="{FF2B5EF4-FFF2-40B4-BE49-F238E27FC236}">
                    <a16:creationId xmlns:a16="http://schemas.microsoft.com/office/drawing/2014/main" id="{2788B1A5-EE72-FEAA-3558-D286C42EC7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248727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Rechte verbindingslijn 8">
                <a:extLst>
                  <a:ext uri="{FF2B5EF4-FFF2-40B4-BE49-F238E27FC236}">
                    <a16:creationId xmlns:a16="http://schemas.microsoft.com/office/drawing/2014/main" id="{4FB02FEA-A0A2-CC77-535A-F6FC126FE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605231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Rechte verbindingslijn 9">
                <a:extLst>
                  <a:ext uri="{FF2B5EF4-FFF2-40B4-BE49-F238E27FC236}">
                    <a16:creationId xmlns:a16="http://schemas.microsoft.com/office/drawing/2014/main" id="{A8908E2C-9509-2D89-35C7-5E62D34575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961735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10">
                <a:extLst>
                  <a:ext uri="{FF2B5EF4-FFF2-40B4-BE49-F238E27FC236}">
                    <a16:creationId xmlns:a16="http://schemas.microsoft.com/office/drawing/2014/main" id="{B223FB48-8764-32C4-3493-79C8131F46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674743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Rechte verbindingslijn 11">
                <a:extLst>
                  <a:ext uri="{FF2B5EF4-FFF2-40B4-BE49-F238E27FC236}">
                    <a16:creationId xmlns:a16="http://schemas.microsoft.com/office/drawing/2014/main" id="{88D7D703-633F-C1B5-0537-6A21C9BC5F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318239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Rechte verbindingslijn 20">
                <a:extLst>
                  <a:ext uri="{FF2B5EF4-FFF2-40B4-BE49-F238E27FC236}">
                    <a16:creationId xmlns:a16="http://schemas.microsoft.com/office/drawing/2014/main" id="{3887140F-FB63-8C40-A7F8-9047BF7D334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-102426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Rechte verbindingslijn 21">
                <a:extLst>
                  <a:ext uri="{FF2B5EF4-FFF2-40B4-BE49-F238E27FC236}">
                    <a16:creationId xmlns:a16="http://schemas.microsoft.com/office/drawing/2014/main" id="{434564DB-D36F-9E28-2921-66B6B3BF653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5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>
                <a:extLst>
                  <a:ext uri="{FF2B5EF4-FFF2-40B4-BE49-F238E27FC236}">
                    <a16:creationId xmlns:a16="http://schemas.microsoft.com/office/drawing/2014/main" id="{0D5D012B-55E1-E449-9945-AB76E222D2D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1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>
                <a:extLst>
                  <a:ext uri="{FF2B5EF4-FFF2-40B4-BE49-F238E27FC236}">
                    <a16:creationId xmlns:a16="http://schemas.microsoft.com/office/drawing/2014/main" id="{4DFDD12E-0FE5-DD0D-AC36-1DCEF871CF2B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33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>
                <a:extLst>
                  <a:ext uri="{FF2B5EF4-FFF2-40B4-BE49-F238E27FC236}">
                    <a16:creationId xmlns:a16="http://schemas.microsoft.com/office/drawing/2014/main" id="{1C679655-17C8-D450-D351-6EF4D99B8B7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97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" name="Verbindingslijn: gebogen 3">
                <a:extLst>
                  <a:ext uri="{FF2B5EF4-FFF2-40B4-BE49-F238E27FC236}">
                    <a16:creationId xmlns:a16="http://schemas.microsoft.com/office/drawing/2014/main" id="{0B46A2AB-75C0-D631-E7E4-D3EB671207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55574" y="4159250"/>
                <a:ext cx="1872000" cy="1872000"/>
              </a:xfrm>
              <a:prstGeom prst="bentConnector2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4A1BFDC2-9649-8455-1894-B179BA73FDF1}"/>
                </a:ext>
              </a:extLst>
            </p:cNvPr>
            <p:cNvSpPr txBox="1"/>
            <p:nvPr/>
          </p:nvSpPr>
          <p:spPr>
            <a:xfrm>
              <a:off x="238317" y="5550532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8355C385-26CB-3B33-CF3C-546E6AC3D2C8}"/>
                </a:ext>
              </a:extLst>
            </p:cNvPr>
            <p:cNvSpPr txBox="1"/>
            <p:nvPr/>
          </p:nvSpPr>
          <p:spPr>
            <a:xfrm>
              <a:off x="238317" y="5196630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B51A14E-276E-0420-72C1-00D2E7DA6510}"/>
                </a:ext>
              </a:extLst>
            </p:cNvPr>
            <p:cNvSpPr txBox="1"/>
            <p:nvPr/>
          </p:nvSpPr>
          <p:spPr>
            <a:xfrm>
              <a:off x="238317" y="4838940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3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064BD59D-C564-7F50-4761-A0E588234A61}"/>
                </a:ext>
              </a:extLst>
            </p:cNvPr>
            <p:cNvSpPr txBox="1"/>
            <p:nvPr/>
          </p:nvSpPr>
          <p:spPr>
            <a:xfrm>
              <a:off x="238317" y="4477673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022B36C8-267D-791C-2A30-3CD07042B61A}"/>
                </a:ext>
              </a:extLst>
            </p:cNvPr>
            <p:cNvSpPr txBox="1"/>
            <p:nvPr/>
          </p:nvSpPr>
          <p:spPr>
            <a:xfrm>
              <a:off x="238317" y="4127331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5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94344A2A-88CC-AB67-4305-6E65F5203A2C}"/>
                </a:ext>
              </a:extLst>
            </p:cNvPr>
            <p:cNvSpPr txBox="1"/>
            <p:nvPr/>
          </p:nvSpPr>
          <p:spPr>
            <a:xfrm>
              <a:off x="683967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</a:t>
              </a: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6246910D-D202-4BC2-09C2-DA9E1D1B966D}"/>
                </a:ext>
              </a:extLst>
            </p:cNvPr>
            <p:cNvSpPr txBox="1"/>
            <p:nvPr/>
          </p:nvSpPr>
          <p:spPr>
            <a:xfrm>
              <a:off x="1047155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</a:t>
              </a:r>
            </a:p>
          </p:txBody>
        </p:sp>
        <p:sp>
          <p:nvSpPr>
            <p:cNvPr id="34" name="Tekstvak 33">
              <a:extLst>
                <a:ext uri="{FF2B5EF4-FFF2-40B4-BE49-F238E27FC236}">
                  <a16:creationId xmlns:a16="http://schemas.microsoft.com/office/drawing/2014/main" id="{A7368B7E-3EB3-563B-FFE9-758331DE56CB}"/>
                </a:ext>
              </a:extLst>
            </p:cNvPr>
            <p:cNvSpPr txBox="1"/>
            <p:nvPr/>
          </p:nvSpPr>
          <p:spPr>
            <a:xfrm>
              <a:off x="1403968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6</a:t>
              </a:r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D5D43770-99BF-C7B0-D577-5758CB736316}"/>
                </a:ext>
              </a:extLst>
            </p:cNvPr>
            <p:cNvSpPr txBox="1"/>
            <p:nvPr/>
          </p:nvSpPr>
          <p:spPr>
            <a:xfrm>
              <a:off x="1760780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8</a:t>
              </a:r>
            </a:p>
          </p:txBody>
        </p:sp>
        <p:sp>
          <p:nvSpPr>
            <p:cNvPr id="36" name="Tekstvak 35">
              <a:extLst>
                <a:ext uri="{FF2B5EF4-FFF2-40B4-BE49-F238E27FC236}">
                  <a16:creationId xmlns:a16="http://schemas.microsoft.com/office/drawing/2014/main" id="{2A186DA2-A471-FA86-3D69-73F7E7A44015}"/>
                </a:ext>
              </a:extLst>
            </p:cNvPr>
            <p:cNvSpPr txBox="1"/>
            <p:nvPr/>
          </p:nvSpPr>
          <p:spPr>
            <a:xfrm>
              <a:off x="2084711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</a:t>
              </a:r>
            </a:p>
          </p:txBody>
        </p: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CCD7936B-ADD5-5F45-32CC-DE0BEB7E53F7}"/>
                </a:ext>
              </a:extLst>
            </p:cNvPr>
            <p:cNvSpPr txBox="1"/>
            <p:nvPr/>
          </p:nvSpPr>
          <p:spPr>
            <a:xfrm>
              <a:off x="16605" y="4073470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</a:t>
              </a:r>
            </a:p>
          </p:txBody>
        </p:sp>
        <p:sp>
          <p:nvSpPr>
            <p:cNvPr id="38" name="Tekstvak 37">
              <a:extLst>
                <a:ext uri="{FF2B5EF4-FFF2-40B4-BE49-F238E27FC236}">
                  <a16:creationId xmlns:a16="http://schemas.microsoft.com/office/drawing/2014/main" id="{F50833ED-03E8-35CA-B7B8-9A98D2ED1E81}"/>
                </a:ext>
              </a:extLst>
            </p:cNvPr>
            <p:cNvSpPr txBox="1"/>
            <p:nvPr/>
          </p:nvSpPr>
          <p:spPr>
            <a:xfrm>
              <a:off x="2021024" y="614907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Q</a:t>
              </a:r>
            </a:p>
          </p:txBody>
        </p:sp>
      </p:grpSp>
      <p:grpSp>
        <p:nvGrpSpPr>
          <p:cNvPr id="46" name="Groep 45">
            <a:extLst>
              <a:ext uri="{FF2B5EF4-FFF2-40B4-BE49-F238E27FC236}">
                <a16:creationId xmlns:a16="http://schemas.microsoft.com/office/drawing/2014/main" id="{F08FEB7D-9DBC-9715-F0A7-F76CEF1E8F9F}"/>
              </a:ext>
            </a:extLst>
          </p:cNvPr>
          <p:cNvGrpSpPr/>
          <p:nvPr/>
        </p:nvGrpSpPr>
        <p:grpSpPr>
          <a:xfrm>
            <a:off x="450850" y="4123459"/>
            <a:ext cx="1803400" cy="1902691"/>
            <a:chOff x="450850" y="4123459"/>
            <a:chExt cx="1803400" cy="1902691"/>
          </a:xfrm>
        </p:grpSpPr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B640F8D9-3EBA-339B-D309-BA787ABDD0DC}"/>
                </a:ext>
              </a:extLst>
            </p:cNvPr>
            <p:cNvCxnSpPr>
              <a:cxnSpLocks/>
            </p:cNvCxnSpPr>
            <p:nvPr/>
          </p:nvCxnSpPr>
          <p:spPr>
            <a:xfrm>
              <a:off x="450850" y="4248150"/>
              <a:ext cx="1803400" cy="1778000"/>
            </a:xfrm>
            <a:prstGeom prst="line">
              <a:avLst/>
            </a:prstGeom>
            <a:ln w="28575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EB14D459-DFAE-4095-E41C-27A8F3DE1980}"/>
                </a:ext>
              </a:extLst>
            </p:cNvPr>
            <p:cNvSpPr txBox="1"/>
            <p:nvPr/>
          </p:nvSpPr>
          <p:spPr>
            <a:xfrm>
              <a:off x="479898" y="4123459"/>
              <a:ext cx="49160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400" dirty="0" err="1"/>
                <a:t>Q</a:t>
              </a:r>
              <a:r>
                <a:rPr lang="nl-NL" sz="1400" baseline="-25000" dirty="0" err="1"/>
                <a:t>v</a:t>
              </a:r>
              <a:endParaRPr lang="nl-NL" sz="1400" dirty="0"/>
            </a:p>
          </p:txBody>
        </p:sp>
      </p:grpSp>
      <p:sp>
        <p:nvSpPr>
          <p:cNvPr id="47" name="Ovaal 46">
            <a:extLst>
              <a:ext uri="{FF2B5EF4-FFF2-40B4-BE49-F238E27FC236}">
                <a16:creationId xmlns:a16="http://schemas.microsoft.com/office/drawing/2014/main" id="{4A8CE805-A389-2970-E293-CE4C18EF134C}"/>
              </a:ext>
            </a:extLst>
          </p:cNvPr>
          <p:cNvSpPr/>
          <p:nvPr/>
        </p:nvSpPr>
        <p:spPr>
          <a:xfrm>
            <a:off x="401354" y="4204447"/>
            <a:ext cx="108000" cy="108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>
            <a:extLst>
              <a:ext uri="{FF2B5EF4-FFF2-40B4-BE49-F238E27FC236}">
                <a16:creationId xmlns:a16="http://schemas.microsoft.com/office/drawing/2014/main" id="{F43D0D16-9154-9A35-A0D6-C34AF62B34D0}"/>
              </a:ext>
            </a:extLst>
          </p:cNvPr>
          <p:cNvSpPr/>
          <p:nvPr/>
        </p:nvSpPr>
        <p:spPr>
          <a:xfrm>
            <a:off x="754831" y="4541996"/>
            <a:ext cx="108000" cy="108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>
            <a:extLst>
              <a:ext uri="{FF2B5EF4-FFF2-40B4-BE49-F238E27FC236}">
                <a16:creationId xmlns:a16="http://schemas.microsoft.com/office/drawing/2014/main" id="{71FAC199-CCF7-9DA3-0F84-440C016EDD70}"/>
              </a:ext>
            </a:extLst>
          </p:cNvPr>
          <p:cNvSpPr/>
          <p:nvPr/>
        </p:nvSpPr>
        <p:spPr>
          <a:xfrm>
            <a:off x="1104211" y="4901385"/>
            <a:ext cx="108000" cy="108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>
            <a:extLst>
              <a:ext uri="{FF2B5EF4-FFF2-40B4-BE49-F238E27FC236}">
                <a16:creationId xmlns:a16="http://schemas.microsoft.com/office/drawing/2014/main" id="{C767EE78-9EBA-1D55-2EDD-B0635F7E81E1}"/>
              </a:ext>
            </a:extLst>
          </p:cNvPr>
          <p:cNvSpPr/>
          <p:nvPr/>
        </p:nvSpPr>
        <p:spPr>
          <a:xfrm>
            <a:off x="1492889" y="5278097"/>
            <a:ext cx="108000" cy="108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>
            <a:extLst>
              <a:ext uri="{FF2B5EF4-FFF2-40B4-BE49-F238E27FC236}">
                <a16:creationId xmlns:a16="http://schemas.microsoft.com/office/drawing/2014/main" id="{649F8C2A-B62C-DAA3-78F9-AE811A9CF2F6}"/>
              </a:ext>
            </a:extLst>
          </p:cNvPr>
          <p:cNvSpPr/>
          <p:nvPr/>
        </p:nvSpPr>
        <p:spPr>
          <a:xfrm>
            <a:off x="1846366" y="5615646"/>
            <a:ext cx="108000" cy="108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>
            <a:extLst>
              <a:ext uri="{FF2B5EF4-FFF2-40B4-BE49-F238E27FC236}">
                <a16:creationId xmlns:a16="http://schemas.microsoft.com/office/drawing/2014/main" id="{67BF70FA-96F6-8B9D-F678-77F9DEE055B6}"/>
              </a:ext>
            </a:extLst>
          </p:cNvPr>
          <p:cNvSpPr/>
          <p:nvPr/>
        </p:nvSpPr>
        <p:spPr>
          <a:xfrm>
            <a:off x="2195746" y="5981385"/>
            <a:ext cx="108000" cy="108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>
            <a:extLst>
              <a:ext uri="{FF2B5EF4-FFF2-40B4-BE49-F238E27FC236}">
                <a16:creationId xmlns:a16="http://schemas.microsoft.com/office/drawing/2014/main" id="{124B3C3F-7D13-F170-4989-1A772384C5C8}"/>
              </a:ext>
            </a:extLst>
          </p:cNvPr>
          <p:cNvSpPr/>
          <p:nvPr/>
        </p:nvSpPr>
        <p:spPr>
          <a:xfrm>
            <a:off x="1280232" y="5070395"/>
            <a:ext cx="108000" cy="108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3" name="Groep 82">
            <a:extLst>
              <a:ext uri="{FF2B5EF4-FFF2-40B4-BE49-F238E27FC236}">
                <a16:creationId xmlns:a16="http://schemas.microsoft.com/office/drawing/2014/main" id="{4125C3E2-CA09-F90B-D475-E5D76B5F944A}"/>
              </a:ext>
            </a:extLst>
          </p:cNvPr>
          <p:cNvGrpSpPr/>
          <p:nvPr/>
        </p:nvGrpSpPr>
        <p:grpSpPr>
          <a:xfrm>
            <a:off x="4233899" y="4078991"/>
            <a:ext cx="2587404" cy="2438733"/>
            <a:chOff x="3775559" y="4100184"/>
            <a:chExt cx="2587404" cy="2438733"/>
          </a:xfrm>
        </p:grpSpPr>
        <p:cxnSp>
          <p:nvCxnSpPr>
            <p:cNvPr id="68" name="Rechte verbindingslijn 67">
              <a:extLst>
                <a:ext uri="{FF2B5EF4-FFF2-40B4-BE49-F238E27FC236}">
                  <a16:creationId xmlns:a16="http://schemas.microsoft.com/office/drawing/2014/main" id="{CE5FB629-B9C0-258A-C0F1-856EA4EF4AA2}"/>
                </a:ext>
              </a:extLst>
            </p:cNvPr>
            <p:cNvCxnSpPr>
              <a:cxnSpLocks/>
            </p:cNvCxnSpPr>
            <p:nvPr/>
          </p:nvCxnSpPr>
          <p:spPr>
            <a:xfrm>
              <a:off x="4398478" y="4269239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Rechte verbindingslijn 68">
              <a:extLst>
                <a:ext uri="{FF2B5EF4-FFF2-40B4-BE49-F238E27FC236}">
                  <a16:creationId xmlns:a16="http://schemas.microsoft.com/office/drawing/2014/main" id="{40F056A7-735A-01BE-478B-E0A1B7D3DF71}"/>
                </a:ext>
              </a:extLst>
            </p:cNvPr>
            <p:cNvCxnSpPr>
              <a:cxnSpLocks/>
            </p:cNvCxnSpPr>
            <p:nvPr/>
          </p:nvCxnSpPr>
          <p:spPr>
            <a:xfrm>
              <a:off x="4398478" y="4863413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Rechte verbindingslijn 69">
              <a:extLst>
                <a:ext uri="{FF2B5EF4-FFF2-40B4-BE49-F238E27FC236}">
                  <a16:creationId xmlns:a16="http://schemas.microsoft.com/office/drawing/2014/main" id="{1161280E-33BB-48A6-9EC7-BBCB377A8F5D}"/>
                </a:ext>
              </a:extLst>
            </p:cNvPr>
            <p:cNvCxnSpPr>
              <a:cxnSpLocks/>
            </p:cNvCxnSpPr>
            <p:nvPr/>
          </p:nvCxnSpPr>
          <p:spPr>
            <a:xfrm>
              <a:off x="4398478" y="5160500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Rechte verbindingslijn 70">
              <a:extLst>
                <a:ext uri="{FF2B5EF4-FFF2-40B4-BE49-F238E27FC236}">
                  <a16:creationId xmlns:a16="http://schemas.microsoft.com/office/drawing/2014/main" id="{0B30D7C8-102C-016A-17D3-80A5991EDAAF}"/>
                </a:ext>
              </a:extLst>
            </p:cNvPr>
            <p:cNvCxnSpPr>
              <a:cxnSpLocks/>
            </p:cNvCxnSpPr>
            <p:nvPr/>
          </p:nvCxnSpPr>
          <p:spPr>
            <a:xfrm>
              <a:off x="4398478" y="5754674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7BF4F73B-CE3D-36EE-70AE-4FAF07D39271}"/>
                </a:ext>
              </a:extLst>
            </p:cNvPr>
            <p:cNvCxnSpPr>
              <a:cxnSpLocks/>
            </p:cNvCxnSpPr>
            <p:nvPr/>
          </p:nvCxnSpPr>
          <p:spPr>
            <a:xfrm>
              <a:off x="4398478" y="5457587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Rechte verbindingslijn 72">
              <a:extLst>
                <a:ext uri="{FF2B5EF4-FFF2-40B4-BE49-F238E27FC236}">
                  <a16:creationId xmlns:a16="http://schemas.microsoft.com/office/drawing/2014/main" id="{4BBDF307-2076-CD35-9B11-C193730BA8B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840478" y="5133762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Rechte verbindingslijn 73">
              <a:extLst>
                <a:ext uri="{FF2B5EF4-FFF2-40B4-BE49-F238E27FC236}">
                  <a16:creationId xmlns:a16="http://schemas.microsoft.com/office/drawing/2014/main" id="{8CDB35F7-8654-4F6F-610E-3586A9EF00E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200478" y="5133762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Rechte verbindingslijn 74">
              <a:extLst>
                <a:ext uri="{FF2B5EF4-FFF2-40B4-BE49-F238E27FC236}">
                  <a16:creationId xmlns:a16="http://schemas.microsoft.com/office/drawing/2014/main" id="{B3227F00-C3C4-A916-BE9D-E24B8265EF0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560478" y="5133762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Rechte verbindingslijn 75">
              <a:extLst>
                <a:ext uri="{FF2B5EF4-FFF2-40B4-BE49-F238E27FC236}">
                  <a16:creationId xmlns:a16="http://schemas.microsoft.com/office/drawing/2014/main" id="{21B8A76E-0BF7-8D40-BC07-4D7AE081CBC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280478" y="5133762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BB4F4A1A-68B8-E48D-EE45-A69D2ED8A60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920478" y="5133762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Verbindingslijn: gebogen 77">
              <a:extLst>
                <a:ext uri="{FF2B5EF4-FFF2-40B4-BE49-F238E27FC236}">
                  <a16:creationId xmlns:a16="http://schemas.microsoft.com/office/drawing/2014/main" id="{39737BFF-310D-7ECF-21FC-B3F1477C632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98478" y="4179762"/>
              <a:ext cx="1872000" cy="1872000"/>
            </a:xfrm>
            <a:prstGeom prst="bentConnector2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C5B088AE-A326-862A-E697-39DCA97D42BF}"/>
                </a:ext>
              </a:extLst>
            </p:cNvPr>
            <p:cNvSpPr txBox="1"/>
            <p:nvPr/>
          </p:nvSpPr>
          <p:spPr>
            <a:xfrm>
              <a:off x="4181221" y="5628194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6546A615-C8EF-6E77-0146-2BD0CACBE511}"/>
                </a:ext>
              </a:extLst>
            </p:cNvPr>
            <p:cNvSpPr txBox="1"/>
            <p:nvPr/>
          </p:nvSpPr>
          <p:spPr>
            <a:xfrm>
              <a:off x="4181221" y="5331442"/>
              <a:ext cx="26000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45495034-3BF2-B73F-FD05-6ACBDD3553A8}"/>
                </a:ext>
              </a:extLst>
            </p:cNvPr>
            <p:cNvSpPr txBox="1"/>
            <p:nvPr/>
          </p:nvSpPr>
          <p:spPr>
            <a:xfrm>
              <a:off x="4181221" y="5037252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6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D57C2EEE-9355-2337-6751-44EBCECA0785}"/>
                </a:ext>
              </a:extLst>
            </p:cNvPr>
            <p:cNvSpPr txBox="1"/>
            <p:nvPr/>
          </p:nvSpPr>
          <p:spPr>
            <a:xfrm>
              <a:off x="4185397" y="473948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8</a:t>
              </a:r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7DA98C7A-1A4F-5AD7-B94F-60E573E8DB45}"/>
                </a:ext>
              </a:extLst>
            </p:cNvPr>
            <p:cNvSpPr txBox="1"/>
            <p:nvPr/>
          </p:nvSpPr>
          <p:spPr>
            <a:xfrm>
              <a:off x="4113263" y="4446508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</a:t>
              </a: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1CA4EBC6-079C-82F9-999D-BBA4759CBAAE}"/>
                </a:ext>
              </a:extLst>
            </p:cNvPr>
            <p:cNvSpPr txBox="1"/>
            <p:nvPr/>
          </p:nvSpPr>
          <p:spPr>
            <a:xfrm>
              <a:off x="4626871" y="6024777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</a:t>
              </a:r>
            </a:p>
          </p:txBody>
        </p: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87E21C02-97D0-6B81-80AA-D38E8E8E260C}"/>
                </a:ext>
              </a:extLst>
            </p:cNvPr>
            <p:cNvSpPr txBox="1"/>
            <p:nvPr/>
          </p:nvSpPr>
          <p:spPr>
            <a:xfrm>
              <a:off x="4990059" y="6024777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</a:t>
              </a:r>
            </a:p>
          </p:txBody>
        </p:sp>
        <p:sp>
          <p:nvSpPr>
            <p:cNvPr id="63" name="Tekstvak 62">
              <a:extLst>
                <a:ext uri="{FF2B5EF4-FFF2-40B4-BE49-F238E27FC236}">
                  <a16:creationId xmlns:a16="http://schemas.microsoft.com/office/drawing/2014/main" id="{8F560841-8096-864F-B13D-29500C4663C8}"/>
                </a:ext>
              </a:extLst>
            </p:cNvPr>
            <p:cNvSpPr txBox="1"/>
            <p:nvPr/>
          </p:nvSpPr>
          <p:spPr>
            <a:xfrm>
              <a:off x="5346872" y="6024777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6</a:t>
              </a:r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708FAA22-CDD8-8DD8-9D90-7D5D4A3BCE5C}"/>
                </a:ext>
              </a:extLst>
            </p:cNvPr>
            <p:cNvSpPr txBox="1"/>
            <p:nvPr/>
          </p:nvSpPr>
          <p:spPr>
            <a:xfrm>
              <a:off x="5703684" y="6024777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8</a:t>
              </a:r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25EAB5EB-6B6B-D659-4C89-AB9827884C75}"/>
                </a:ext>
              </a:extLst>
            </p:cNvPr>
            <p:cNvSpPr txBox="1"/>
            <p:nvPr/>
          </p:nvSpPr>
          <p:spPr>
            <a:xfrm>
              <a:off x="6027615" y="6024777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</a:t>
              </a:r>
            </a:p>
          </p:txBody>
        </p:sp>
        <p:sp>
          <p:nvSpPr>
            <p:cNvPr id="66" name="Tekstvak 65">
              <a:extLst>
                <a:ext uri="{FF2B5EF4-FFF2-40B4-BE49-F238E27FC236}">
                  <a16:creationId xmlns:a16="http://schemas.microsoft.com/office/drawing/2014/main" id="{40FE2A1E-F308-422F-88B2-ABE5E545DBBF}"/>
                </a:ext>
              </a:extLst>
            </p:cNvPr>
            <p:cNvSpPr txBox="1"/>
            <p:nvPr/>
          </p:nvSpPr>
          <p:spPr>
            <a:xfrm>
              <a:off x="3775559" y="4100184"/>
              <a:ext cx="501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TO</a:t>
              </a:r>
            </a:p>
          </p:txBody>
        </p:sp>
        <p:sp>
          <p:nvSpPr>
            <p:cNvPr id="67" name="Tekstvak 66">
              <a:extLst>
                <a:ext uri="{FF2B5EF4-FFF2-40B4-BE49-F238E27FC236}">
                  <a16:creationId xmlns:a16="http://schemas.microsoft.com/office/drawing/2014/main" id="{2AB857BE-C0CC-EF41-AC0F-397627288168}"/>
                </a:ext>
              </a:extLst>
            </p:cNvPr>
            <p:cNvSpPr txBox="1"/>
            <p:nvPr/>
          </p:nvSpPr>
          <p:spPr>
            <a:xfrm>
              <a:off x="5963928" y="6169585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Q</a:t>
              </a:r>
            </a:p>
          </p:txBody>
        </p:sp>
        <p:cxnSp>
          <p:nvCxnSpPr>
            <p:cNvPr id="80" name="Rechte verbindingslijn 79">
              <a:extLst>
                <a:ext uri="{FF2B5EF4-FFF2-40B4-BE49-F238E27FC236}">
                  <a16:creationId xmlns:a16="http://schemas.microsoft.com/office/drawing/2014/main" id="{36F04B4A-948F-75F3-F149-5454D913B430}"/>
                </a:ext>
              </a:extLst>
            </p:cNvPr>
            <p:cNvCxnSpPr>
              <a:cxnSpLocks/>
            </p:cNvCxnSpPr>
            <p:nvPr/>
          </p:nvCxnSpPr>
          <p:spPr>
            <a:xfrm>
              <a:off x="4398478" y="4566326"/>
              <a:ext cx="183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Tekstvak 81">
              <a:extLst>
                <a:ext uri="{FF2B5EF4-FFF2-40B4-BE49-F238E27FC236}">
                  <a16:creationId xmlns:a16="http://schemas.microsoft.com/office/drawing/2014/main" id="{2A7E2F7B-FE2D-7DBA-C905-A9574A35889F}"/>
                </a:ext>
              </a:extLst>
            </p:cNvPr>
            <p:cNvSpPr txBox="1"/>
            <p:nvPr/>
          </p:nvSpPr>
          <p:spPr>
            <a:xfrm>
              <a:off x="4113263" y="4148038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12</a:t>
              </a:r>
            </a:p>
          </p:txBody>
        </p:sp>
      </p:grpSp>
      <p:sp>
        <p:nvSpPr>
          <p:cNvPr id="84" name="Ovaal 83">
            <a:extLst>
              <a:ext uri="{FF2B5EF4-FFF2-40B4-BE49-F238E27FC236}">
                <a16:creationId xmlns:a16="http://schemas.microsoft.com/office/drawing/2014/main" id="{82E6471E-CD70-3636-BD90-B84BB703FDAC}"/>
              </a:ext>
            </a:extLst>
          </p:cNvPr>
          <p:cNvSpPr/>
          <p:nvPr/>
        </p:nvSpPr>
        <p:spPr>
          <a:xfrm>
            <a:off x="4824937" y="5988230"/>
            <a:ext cx="72000" cy="72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Ovaal 84">
            <a:extLst>
              <a:ext uri="{FF2B5EF4-FFF2-40B4-BE49-F238E27FC236}">
                <a16:creationId xmlns:a16="http://schemas.microsoft.com/office/drawing/2014/main" id="{059DD145-96C8-8C97-3541-AD346EA5C038}"/>
              </a:ext>
            </a:extLst>
          </p:cNvPr>
          <p:cNvSpPr/>
          <p:nvPr/>
        </p:nvSpPr>
        <p:spPr>
          <a:xfrm>
            <a:off x="6622031" y="5980688"/>
            <a:ext cx="72000" cy="72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2EABAD3E-F966-762F-DFCE-7292F9D7A90A}"/>
              </a:ext>
            </a:extLst>
          </p:cNvPr>
          <p:cNvSpPr txBox="1"/>
          <p:nvPr/>
        </p:nvSpPr>
        <p:spPr>
          <a:xfrm>
            <a:off x="629493" y="2893915"/>
            <a:ext cx="9701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p = 5 ; q = 0 </a:t>
            </a:r>
          </a:p>
        </p:txBody>
      </p:sp>
      <p:cxnSp>
        <p:nvCxnSpPr>
          <p:cNvPr id="88" name="Rechte verbindingslijn met pijl 87">
            <a:extLst>
              <a:ext uri="{FF2B5EF4-FFF2-40B4-BE49-F238E27FC236}">
                <a16:creationId xmlns:a16="http://schemas.microsoft.com/office/drawing/2014/main" id="{78C409DE-203B-6E8C-E45C-26E835BE092E}"/>
              </a:ext>
            </a:extLst>
          </p:cNvPr>
          <p:cNvCxnSpPr>
            <a:cxnSpLocks/>
          </p:cNvCxnSpPr>
          <p:nvPr/>
        </p:nvCxnSpPr>
        <p:spPr>
          <a:xfrm>
            <a:off x="1793305" y="3024720"/>
            <a:ext cx="2515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kstvak 88">
            <a:extLst>
              <a:ext uri="{FF2B5EF4-FFF2-40B4-BE49-F238E27FC236}">
                <a16:creationId xmlns:a16="http://schemas.microsoft.com/office/drawing/2014/main" id="{4F640640-3CF8-0533-8975-82BDA9C07ADA}"/>
              </a:ext>
            </a:extLst>
          </p:cNvPr>
          <p:cNvSpPr txBox="1"/>
          <p:nvPr/>
        </p:nvSpPr>
        <p:spPr>
          <a:xfrm>
            <a:off x="4526440" y="2893915"/>
            <a:ext cx="6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TO = 0 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ED243A58-3CF1-05EE-A4E7-2DC326FAED21}"/>
              </a:ext>
            </a:extLst>
          </p:cNvPr>
          <p:cNvSpPr txBox="1"/>
          <p:nvPr/>
        </p:nvSpPr>
        <p:spPr>
          <a:xfrm>
            <a:off x="629493" y="3060165"/>
            <a:ext cx="9701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p = 4 ; q = 2 </a:t>
            </a:r>
          </a:p>
        </p:txBody>
      </p:sp>
      <p:cxnSp>
        <p:nvCxnSpPr>
          <p:cNvPr id="91" name="Rechte verbindingslijn met pijl 90">
            <a:extLst>
              <a:ext uri="{FF2B5EF4-FFF2-40B4-BE49-F238E27FC236}">
                <a16:creationId xmlns:a16="http://schemas.microsoft.com/office/drawing/2014/main" id="{C509F1DF-1FCC-C8F6-4BAC-6A4709589E78}"/>
              </a:ext>
            </a:extLst>
          </p:cNvPr>
          <p:cNvCxnSpPr>
            <a:cxnSpLocks/>
          </p:cNvCxnSpPr>
          <p:nvPr/>
        </p:nvCxnSpPr>
        <p:spPr>
          <a:xfrm>
            <a:off x="1793305" y="3190970"/>
            <a:ext cx="2515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kstvak 91">
            <a:extLst>
              <a:ext uri="{FF2B5EF4-FFF2-40B4-BE49-F238E27FC236}">
                <a16:creationId xmlns:a16="http://schemas.microsoft.com/office/drawing/2014/main" id="{3E3D1DE0-82FD-D5B7-285B-661B69110206}"/>
              </a:ext>
            </a:extLst>
          </p:cNvPr>
          <p:cNvSpPr txBox="1"/>
          <p:nvPr/>
        </p:nvSpPr>
        <p:spPr>
          <a:xfrm>
            <a:off x="4526440" y="3059807"/>
            <a:ext cx="6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TO = 8 </a:t>
            </a: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156CD7B2-5F3A-10DF-1096-828D6A16EE4D}"/>
              </a:ext>
            </a:extLst>
          </p:cNvPr>
          <p:cNvSpPr txBox="1"/>
          <p:nvPr/>
        </p:nvSpPr>
        <p:spPr>
          <a:xfrm>
            <a:off x="629493" y="3226415"/>
            <a:ext cx="9701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p = 3 ; q = 4 </a:t>
            </a:r>
          </a:p>
        </p:txBody>
      </p:sp>
      <p:cxnSp>
        <p:nvCxnSpPr>
          <p:cNvPr id="94" name="Rechte verbindingslijn met pijl 93">
            <a:extLst>
              <a:ext uri="{FF2B5EF4-FFF2-40B4-BE49-F238E27FC236}">
                <a16:creationId xmlns:a16="http://schemas.microsoft.com/office/drawing/2014/main" id="{6672506D-8E1C-E4C6-EED1-C71F27C27EA8}"/>
              </a:ext>
            </a:extLst>
          </p:cNvPr>
          <p:cNvCxnSpPr>
            <a:cxnSpLocks/>
          </p:cNvCxnSpPr>
          <p:nvPr/>
        </p:nvCxnSpPr>
        <p:spPr>
          <a:xfrm>
            <a:off x="1793305" y="3357220"/>
            <a:ext cx="2515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Tekstvak 94">
            <a:extLst>
              <a:ext uri="{FF2B5EF4-FFF2-40B4-BE49-F238E27FC236}">
                <a16:creationId xmlns:a16="http://schemas.microsoft.com/office/drawing/2014/main" id="{340C00A4-14C9-2D30-8D91-3463778DC187}"/>
              </a:ext>
            </a:extLst>
          </p:cNvPr>
          <p:cNvSpPr txBox="1"/>
          <p:nvPr/>
        </p:nvSpPr>
        <p:spPr>
          <a:xfrm>
            <a:off x="4526440" y="3225700"/>
            <a:ext cx="7344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TO = 12 </a:t>
            </a: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F961DBCA-F275-5E9E-AFFF-FD0CB621DB60}"/>
              </a:ext>
            </a:extLst>
          </p:cNvPr>
          <p:cNvSpPr txBox="1"/>
          <p:nvPr/>
        </p:nvSpPr>
        <p:spPr>
          <a:xfrm>
            <a:off x="629493" y="3392665"/>
            <a:ext cx="9701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p = 2 ; q = 6 </a:t>
            </a:r>
          </a:p>
        </p:txBody>
      </p:sp>
      <p:cxnSp>
        <p:nvCxnSpPr>
          <p:cNvPr id="97" name="Rechte verbindingslijn met pijl 96">
            <a:extLst>
              <a:ext uri="{FF2B5EF4-FFF2-40B4-BE49-F238E27FC236}">
                <a16:creationId xmlns:a16="http://schemas.microsoft.com/office/drawing/2014/main" id="{1FB0890D-2976-C2B0-591C-1086A81AE4E2}"/>
              </a:ext>
            </a:extLst>
          </p:cNvPr>
          <p:cNvCxnSpPr>
            <a:cxnSpLocks/>
          </p:cNvCxnSpPr>
          <p:nvPr/>
        </p:nvCxnSpPr>
        <p:spPr>
          <a:xfrm>
            <a:off x="1793305" y="3523470"/>
            <a:ext cx="2515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kstvak 97">
            <a:extLst>
              <a:ext uri="{FF2B5EF4-FFF2-40B4-BE49-F238E27FC236}">
                <a16:creationId xmlns:a16="http://schemas.microsoft.com/office/drawing/2014/main" id="{7B2840F9-2A9F-A2AF-96C1-4CC2D7C8CE11}"/>
              </a:ext>
            </a:extLst>
          </p:cNvPr>
          <p:cNvSpPr txBox="1"/>
          <p:nvPr/>
        </p:nvSpPr>
        <p:spPr>
          <a:xfrm>
            <a:off x="4526440" y="3391593"/>
            <a:ext cx="7344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TO = 12 </a:t>
            </a:r>
          </a:p>
        </p:txBody>
      </p:sp>
      <p:sp>
        <p:nvSpPr>
          <p:cNvPr id="99" name="Tekstvak 98">
            <a:extLst>
              <a:ext uri="{FF2B5EF4-FFF2-40B4-BE49-F238E27FC236}">
                <a16:creationId xmlns:a16="http://schemas.microsoft.com/office/drawing/2014/main" id="{44B8241C-B0D7-7467-4A40-D5F6BED9EF8E}"/>
              </a:ext>
            </a:extLst>
          </p:cNvPr>
          <p:cNvSpPr txBox="1"/>
          <p:nvPr/>
        </p:nvSpPr>
        <p:spPr>
          <a:xfrm>
            <a:off x="629493" y="3558915"/>
            <a:ext cx="9701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p = 1 ; q = 8 </a:t>
            </a:r>
          </a:p>
        </p:txBody>
      </p:sp>
      <p:cxnSp>
        <p:nvCxnSpPr>
          <p:cNvPr id="100" name="Rechte verbindingslijn met pijl 99">
            <a:extLst>
              <a:ext uri="{FF2B5EF4-FFF2-40B4-BE49-F238E27FC236}">
                <a16:creationId xmlns:a16="http://schemas.microsoft.com/office/drawing/2014/main" id="{67AE5FE5-524D-BE58-478D-A3B650AB42B5}"/>
              </a:ext>
            </a:extLst>
          </p:cNvPr>
          <p:cNvCxnSpPr>
            <a:cxnSpLocks/>
          </p:cNvCxnSpPr>
          <p:nvPr/>
        </p:nvCxnSpPr>
        <p:spPr>
          <a:xfrm>
            <a:off x="1793305" y="3689720"/>
            <a:ext cx="2515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kstvak 100">
            <a:extLst>
              <a:ext uri="{FF2B5EF4-FFF2-40B4-BE49-F238E27FC236}">
                <a16:creationId xmlns:a16="http://schemas.microsoft.com/office/drawing/2014/main" id="{3E531D08-BC82-0D7A-444E-84C3C4A94A6A}"/>
              </a:ext>
            </a:extLst>
          </p:cNvPr>
          <p:cNvSpPr txBox="1"/>
          <p:nvPr/>
        </p:nvSpPr>
        <p:spPr>
          <a:xfrm>
            <a:off x="4526440" y="3557486"/>
            <a:ext cx="6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TO = 8 </a:t>
            </a:r>
          </a:p>
        </p:txBody>
      </p:sp>
      <p:sp>
        <p:nvSpPr>
          <p:cNvPr id="102" name="Tekstvak 101">
            <a:extLst>
              <a:ext uri="{FF2B5EF4-FFF2-40B4-BE49-F238E27FC236}">
                <a16:creationId xmlns:a16="http://schemas.microsoft.com/office/drawing/2014/main" id="{35231235-BDF3-949E-3945-1D326979F5E4}"/>
              </a:ext>
            </a:extLst>
          </p:cNvPr>
          <p:cNvSpPr txBox="1"/>
          <p:nvPr/>
        </p:nvSpPr>
        <p:spPr>
          <a:xfrm>
            <a:off x="629493" y="3725165"/>
            <a:ext cx="10486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p = 0 ; q = 10 </a:t>
            </a:r>
          </a:p>
        </p:txBody>
      </p:sp>
      <p:cxnSp>
        <p:nvCxnSpPr>
          <p:cNvPr id="103" name="Rechte verbindingslijn met pijl 102">
            <a:extLst>
              <a:ext uri="{FF2B5EF4-FFF2-40B4-BE49-F238E27FC236}">
                <a16:creationId xmlns:a16="http://schemas.microsoft.com/office/drawing/2014/main" id="{2929E54E-0647-8EDB-B13E-64A1C31BCAA1}"/>
              </a:ext>
            </a:extLst>
          </p:cNvPr>
          <p:cNvCxnSpPr>
            <a:cxnSpLocks/>
          </p:cNvCxnSpPr>
          <p:nvPr/>
        </p:nvCxnSpPr>
        <p:spPr>
          <a:xfrm>
            <a:off x="1793305" y="3855970"/>
            <a:ext cx="2515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kstvak 103">
            <a:extLst>
              <a:ext uri="{FF2B5EF4-FFF2-40B4-BE49-F238E27FC236}">
                <a16:creationId xmlns:a16="http://schemas.microsoft.com/office/drawing/2014/main" id="{0AC65AC0-B1FB-9430-C312-AEA267A5B9C5}"/>
              </a:ext>
            </a:extLst>
          </p:cNvPr>
          <p:cNvSpPr txBox="1"/>
          <p:nvPr/>
        </p:nvSpPr>
        <p:spPr>
          <a:xfrm>
            <a:off x="4524890" y="3723379"/>
            <a:ext cx="6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TO = 0 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D239CDFA-728E-43FC-2A27-7CF6E4FDB1D2}"/>
              </a:ext>
            </a:extLst>
          </p:cNvPr>
          <p:cNvSpPr txBox="1"/>
          <p:nvPr/>
        </p:nvSpPr>
        <p:spPr>
          <a:xfrm>
            <a:off x="629493" y="3891413"/>
            <a:ext cx="10871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p = 2,5 ; q = 5 </a:t>
            </a:r>
          </a:p>
        </p:txBody>
      </p:sp>
      <p:cxnSp>
        <p:nvCxnSpPr>
          <p:cNvPr id="106" name="Rechte verbindingslijn met pijl 105">
            <a:extLst>
              <a:ext uri="{FF2B5EF4-FFF2-40B4-BE49-F238E27FC236}">
                <a16:creationId xmlns:a16="http://schemas.microsoft.com/office/drawing/2014/main" id="{2A02AE3E-3F00-614A-FFC3-195C8016CE93}"/>
              </a:ext>
            </a:extLst>
          </p:cNvPr>
          <p:cNvCxnSpPr>
            <a:cxnSpLocks/>
          </p:cNvCxnSpPr>
          <p:nvPr/>
        </p:nvCxnSpPr>
        <p:spPr>
          <a:xfrm>
            <a:off x="1793305" y="4022218"/>
            <a:ext cx="2515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kstvak 106">
            <a:extLst>
              <a:ext uri="{FF2B5EF4-FFF2-40B4-BE49-F238E27FC236}">
                <a16:creationId xmlns:a16="http://schemas.microsoft.com/office/drawing/2014/main" id="{6CE391AB-F796-A76A-58ED-E124C2D0DF25}"/>
              </a:ext>
            </a:extLst>
          </p:cNvPr>
          <p:cNvSpPr txBox="1"/>
          <p:nvPr/>
        </p:nvSpPr>
        <p:spPr>
          <a:xfrm>
            <a:off x="4524890" y="3889270"/>
            <a:ext cx="8515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TO = 12,5 </a:t>
            </a:r>
          </a:p>
        </p:txBody>
      </p:sp>
      <p:sp>
        <p:nvSpPr>
          <p:cNvPr id="108" name="Ovaal 107">
            <a:extLst>
              <a:ext uri="{FF2B5EF4-FFF2-40B4-BE49-F238E27FC236}">
                <a16:creationId xmlns:a16="http://schemas.microsoft.com/office/drawing/2014/main" id="{961BC62F-417A-EE83-91B1-4F90901D642B}"/>
              </a:ext>
            </a:extLst>
          </p:cNvPr>
          <p:cNvSpPr/>
          <p:nvPr/>
        </p:nvSpPr>
        <p:spPr>
          <a:xfrm>
            <a:off x="5171716" y="4813097"/>
            <a:ext cx="72000" cy="72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9" name="Ovaal 108">
            <a:extLst>
              <a:ext uri="{FF2B5EF4-FFF2-40B4-BE49-F238E27FC236}">
                <a16:creationId xmlns:a16="http://schemas.microsoft.com/office/drawing/2014/main" id="{4DE3060F-367E-9B72-4665-24D4FE327F11}"/>
              </a:ext>
            </a:extLst>
          </p:cNvPr>
          <p:cNvSpPr/>
          <p:nvPr/>
        </p:nvSpPr>
        <p:spPr>
          <a:xfrm>
            <a:off x="6257631" y="4806220"/>
            <a:ext cx="72000" cy="72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0" name="Ovaal 109">
            <a:extLst>
              <a:ext uri="{FF2B5EF4-FFF2-40B4-BE49-F238E27FC236}">
                <a16:creationId xmlns:a16="http://schemas.microsoft.com/office/drawing/2014/main" id="{9F9BDBFB-D1A0-D8FC-A11D-83B43A9265BA}"/>
              </a:ext>
            </a:extLst>
          </p:cNvPr>
          <p:cNvSpPr/>
          <p:nvPr/>
        </p:nvSpPr>
        <p:spPr>
          <a:xfrm>
            <a:off x="5904006" y="4215833"/>
            <a:ext cx="72000" cy="72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1" name="Ovaal 110">
            <a:extLst>
              <a:ext uri="{FF2B5EF4-FFF2-40B4-BE49-F238E27FC236}">
                <a16:creationId xmlns:a16="http://schemas.microsoft.com/office/drawing/2014/main" id="{8180BB75-9FBD-1D1C-D081-7FC7E6EB3A8B}"/>
              </a:ext>
            </a:extLst>
          </p:cNvPr>
          <p:cNvSpPr/>
          <p:nvPr/>
        </p:nvSpPr>
        <p:spPr>
          <a:xfrm>
            <a:off x="5547194" y="4209943"/>
            <a:ext cx="72000" cy="72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" name="Ovaal 111">
            <a:extLst>
              <a:ext uri="{FF2B5EF4-FFF2-40B4-BE49-F238E27FC236}">
                <a16:creationId xmlns:a16="http://schemas.microsoft.com/office/drawing/2014/main" id="{1399DB05-E01C-0DD8-D721-1D87CB69CC38}"/>
              </a:ext>
            </a:extLst>
          </p:cNvPr>
          <p:cNvSpPr/>
          <p:nvPr/>
        </p:nvSpPr>
        <p:spPr>
          <a:xfrm>
            <a:off x="5706670" y="4114706"/>
            <a:ext cx="72000" cy="72000"/>
          </a:xfrm>
          <a:prstGeom prst="ellipse">
            <a:avLst/>
          </a:prstGeom>
          <a:solidFill>
            <a:srgbClr val="1A80B6"/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4" name="Tekstvak 113">
            <a:extLst>
              <a:ext uri="{FF2B5EF4-FFF2-40B4-BE49-F238E27FC236}">
                <a16:creationId xmlns:a16="http://schemas.microsoft.com/office/drawing/2014/main" id="{DD97A765-16A1-12DD-3A85-CB962DA5E3C0}"/>
              </a:ext>
            </a:extLst>
          </p:cNvPr>
          <p:cNvSpPr txBox="1"/>
          <p:nvPr/>
        </p:nvSpPr>
        <p:spPr>
          <a:xfrm>
            <a:off x="2578276" y="2199425"/>
            <a:ext cx="15817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1800" dirty="0"/>
              <a:t>P = -0,5Q + 5</a:t>
            </a:r>
          </a:p>
        </p:txBody>
      </p:sp>
      <p:sp>
        <p:nvSpPr>
          <p:cNvPr id="115" name="Tekstvak 114">
            <a:extLst>
              <a:ext uri="{FF2B5EF4-FFF2-40B4-BE49-F238E27FC236}">
                <a16:creationId xmlns:a16="http://schemas.microsoft.com/office/drawing/2014/main" id="{A28AE7B5-9CDE-7001-89CD-1A99F5274F06}"/>
              </a:ext>
            </a:extLst>
          </p:cNvPr>
          <p:cNvSpPr txBox="1"/>
          <p:nvPr/>
        </p:nvSpPr>
        <p:spPr>
          <a:xfrm>
            <a:off x="4954249" y="2199425"/>
            <a:ext cx="20021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1800" dirty="0"/>
              <a:t>TO = -0,5Q</a:t>
            </a:r>
            <a:r>
              <a:rPr lang="nl-NL" sz="1800" baseline="30000" dirty="0"/>
              <a:t>2</a:t>
            </a:r>
            <a:r>
              <a:rPr lang="nl-NL" sz="1800" dirty="0"/>
              <a:t> + 5Q</a:t>
            </a:r>
          </a:p>
        </p:txBody>
      </p:sp>
      <p:sp>
        <p:nvSpPr>
          <p:cNvPr id="116" name="Tekstvak 115">
            <a:extLst>
              <a:ext uri="{FF2B5EF4-FFF2-40B4-BE49-F238E27FC236}">
                <a16:creationId xmlns:a16="http://schemas.microsoft.com/office/drawing/2014/main" id="{7D3F100B-5FAB-E1A7-02DC-BF031296923F}"/>
              </a:ext>
            </a:extLst>
          </p:cNvPr>
          <p:cNvSpPr txBox="1"/>
          <p:nvPr/>
        </p:nvSpPr>
        <p:spPr>
          <a:xfrm>
            <a:off x="8335624" y="2199425"/>
            <a:ext cx="20021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1800" dirty="0"/>
              <a:t>MO = -Q + 5</a:t>
            </a:r>
          </a:p>
        </p:txBody>
      </p:sp>
      <p:grpSp>
        <p:nvGrpSpPr>
          <p:cNvPr id="142" name="Groep 141">
            <a:extLst>
              <a:ext uri="{FF2B5EF4-FFF2-40B4-BE49-F238E27FC236}">
                <a16:creationId xmlns:a16="http://schemas.microsoft.com/office/drawing/2014/main" id="{DFDD52B6-34F0-BA28-2751-D487FD68C08C}"/>
              </a:ext>
            </a:extLst>
          </p:cNvPr>
          <p:cNvGrpSpPr/>
          <p:nvPr/>
        </p:nvGrpSpPr>
        <p:grpSpPr>
          <a:xfrm>
            <a:off x="8255002" y="4076394"/>
            <a:ext cx="2403454" cy="2444935"/>
            <a:chOff x="16605" y="4073470"/>
            <a:chExt cx="2403454" cy="2444935"/>
          </a:xfrm>
        </p:grpSpPr>
        <p:grpSp>
          <p:nvGrpSpPr>
            <p:cNvPr id="143" name="Groep 142">
              <a:extLst>
                <a:ext uri="{FF2B5EF4-FFF2-40B4-BE49-F238E27FC236}">
                  <a16:creationId xmlns:a16="http://schemas.microsoft.com/office/drawing/2014/main" id="{8C16A67A-59B9-A273-49BE-B257250E2B0C}"/>
                </a:ext>
              </a:extLst>
            </p:cNvPr>
            <p:cNvGrpSpPr/>
            <p:nvPr/>
          </p:nvGrpSpPr>
          <p:grpSpPr>
            <a:xfrm>
              <a:off x="455574" y="4159250"/>
              <a:ext cx="1872000" cy="1872000"/>
              <a:chOff x="455574" y="4159250"/>
              <a:chExt cx="1872000" cy="1872000"/>
            </a:xfrm>
          </p:grpSpPr>
          <p:cxnSp>
            <p:nvCxnSpPr>
              <p:cNvPr id="156" name="Rechte verbindingslijn 155">
                <a:extLst>
                  <a:ext uri="{FF2B5EF4-FFF2-40B4-BE49-F238E27FC236}">
                    <a16:creationId xmlns:a16="http://schemas.microsoft.com/office/drawing/2014/main" id="{54BD5662-F18C-346A-E6B2-DC5AC41B2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248727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Rechte verbindingslijn 156">
                <a:extLst>
                  <a:ext uri="{FF2B5EF4-FFF2-40B4-BE49-F238E27FC236}">
                    <a16:creationId xmlns:a16="http://schemas.microsoft.com/office/drawing/2014/main" id="{4D8F21A0-F7C6-A081-4E0A-E350433B7A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605231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Rechte verbindingslijn 157">
                <a:extLst>
                  <a:ext uri="{FF2B5EF4-FFF2-40B4-BE49-F238E27FC236}">
                    <a16:creationId xmlns:a16="http://schemas.microsoft.com/office/drawing/2014/main" id="{A66659C4-3A77-B532-8A71-79746AE700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961735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9" name="Rechte verbindingslijn 158">
                <a:extLst>
                  <a:ext uri="{FF2B5EF4-FFF2-40B4-BE49-F238E27FC236}">
                    <a16:creationId xmlns:a16="http://schemas.microsoft.com/office/drawing/2014/main" id="{0D5F08EE-BD6E-4A25-687F-ACAC686948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674743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0" name="Rechte verbindingslijn 159">
                <a:extLst>
                  <a:ext uri="{FF2B5EF4-FFF2-40B4-BE49-F238E27FC236}">
                    <a16:creationId xmlns:a16="http://schemas.microsoft.com/office/drawing/2014/main" id="{D7608875-F1BC-B588-C30C-A92CAF8CEA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318239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1" name="Rechte verbindingslijn 160">
                <a:extLst>
                  <a:ext uri="{FF2B5EF4-FFF2-40B4-BE49-F238E27FC236}">
                    <a16:creationId xmlns:a16="http://schemas.microsoft.com/office/drawing/2014/main" id="{6265A290-0536-B27E-8990-5C2F6810B00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-102426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Rechte verbindingslijn 161">
                <a:extLst>
                  <a:ext uri="{FF2B5EF4-FFF2-40B4-BE49-F238E27FC236}">
                    <a16:creationId xmlns:a16="http://schemas.microsoft.com/office/drawing/2014/main" id="{03C7072E-2E93-948E-9A83-4338CF5D238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5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Rechte verbindingslijn 162">
                <a:extLst>
                  <a:ext uri="{FF2B5EF4-FFF2-40B4-BE49-F238E27FC236}">
                    <a16:creationId xmlns:a16="http://schemas.microsoft.com/office/drawing/2014/main" id="{4F549385-B428-9E35-8B79-4DA8E6E600F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1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4" name="Rechte verbindingslijn 163">
                <a:extLst>
                  <a:ext uri="{FF2B5EF4-FFF2-40B4-BE49-F238E27FC236}">
                    <a16:creationId xmlns:a16="http://schemas.microsoft.com/office/drawing/2014/main" id="{E2477280-D01D-C549-783A-6C1FF8F3BA8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33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Rechte verbindingslijn 164">
                <a:extLst>
                  <a:ext uri="{FF2B5EF4-FFF2-40B4-BE49-F238E27FC236}">
                    <a16:creationId xmlns:a16="http://schemas.microsoft.com/office/drawing/2014/main" id="{DEEEA19C-C825-5291-09F5-D8969EA8641B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97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6" name="Verbindingslijn: gebogen 165">
                <a:extLst>
                  <a:ext uri="{FF2B5EF4-FFF2-40B4-BE49-F238E27FC236}">
                    <a16:creationId xmlns:a16="http://schemas.microsoft.com/office/drawing/2014/main" id="{64B798B5-E968-0066-F60C-9031D16E7B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55574" y="4159250"/>
                <a:ext cx="1872000" cy="1872000"/>
              </a:xfrm>
              <a:prstGeom prst="bentConnector2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4" name="Tekstvak 143">
              <a:extLst>
                <a:ext uri="{FF2B5EF4-FFF2-40B4-BE49-F238E27FC236}">
                  <a16:creationId xmlns:a16="http://schemas.microsoft.com/office/drawing/2014/main" id="{DF04BEF4-CA62-100E-A147-8BD20886B72D}"/>
                </a:ext>
              </a:extLst>
            </p:cNvPr>
            <p:cNvSpPr txBox="1"/>
            <p:nvPr/>
          </p:nvSpPr>
          <p:spPr>
            <a:xfrm>
              <a:off x="238317" y="5550532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</a:t>
              </a:r>
            </a:p>
          </p:txBody>
        </p:sp>
        <p:sp>
          <p:nvSpPr>
            <p:cNvPr id="145" name="Tekstvak 144">
              <a:extLst>
                <a:ext uri="{FF2B5EF4-FFF2-40B4-BE49-F238E27FC236}">
                  <a16:creationId xmlns:a16="http://schemas.microsoft.com/office/drawing/2014/main" id="{68F74E8F-8335-F2E8-2664-12EFBDB84994}"/>
                </a:ext>
              </a:extLst>
            </p:cNvPr>
            <p:cNvSpPr txBox="1"/>
            <p:nvPr/>
          </p:nvSpPr>
          <p:spPr>
            <a:xfrm>
              <a:off x="238317" y="5196630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</a:t>
              </a:r>
            </a:p>
          </p:txBody>
        </p:sp>
        <p:sp>
          <p:nvSpPr>
            <p:cNvPr id="146" name="Tekstvak 145">
              <a:extLst>
                <a:ext uri="{FF2B5EF4-FFF2-40B4-BE49-F238E27FC236}">
                  <a16:creationId xmlns:a16="http://schemas.microsoft.com/office/drawing/2014/main" id="{1A062BBC-6032-CF3E-BB61-02379211CF65}"/>
                </a:ext>
              </a:extLst>
            </p:cNvPr>
            <p:cNvSpPr txBox="1"/>
            <p:nvPr/>
          </p:nvSpPr>
          <p:spPr>
            <a:xfrm>
              <a:off x="238317" y="4838940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3</a:t>
              </a:r>
            </a:p>
          </p:txBody>
        </p:sp>
        <p:sp>
          <p:nvSpPr>
            <p:cNvPr id="147" name="Tekstvak 146">
              <a:extLst>
                <a:ext uri="{FF2B5EF4-FFF2-40B4-BE49-F238E27FC236}">
                  <a16:creationId xmlns:a16="http://schemas.microsoft.com/office/drawing/2014/main" id="{57520DD3-FB15-3224-97FC-411F776187AC}"/>
                </a:ext>
              </a:extLst>
            </p:cNvPr>
            <p:cNvSpPr txBox="1"/>
            <p:nvPr/>
          </p:nvSpPr>
          <p:spPr>
            <a:xfrm>
              <a:off x="238317" y="4477673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</a:t>
              </a:r>
            </a:p>
          </p:txBody>
        </p:sp>
        <p:sp>
          <p:nvSpPr>
            <p:cNvPr id="148" name="Tekstvak 147">
              <a:extLst>
                <a:ext uri="{FF2B5EF4-FFF2-40B4-BE49-F238E27FC236}">
                  <a16:creationId xmlns:a16="http://schemas.microsoft.com/office/drawing/2014/main" id="{16374CC1-0740-9B0D-C31F-29D9891E2D2D}"/>
                </a:ext>
              </a:extLst>
            </p:cNvPr>
            <p:cNvSpPr txBox="1"/>
            <p:nvPr/>
          </p:nvSpPr>
          <p:spPr>
            <a:xfrm>
              <a:off x="238317" y="4127331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5</a:t>
              </a:r>
            </a:p>
          </p:txBody>
        </p:sp>
        <p:sp>
          <p:nvSpPr>
            <p:cNvPr id="149" name="Tekstvak 148">
              <a:extLst>
                <a:ext uri="{FF2B5EF4-FFF2-40B4-BE49-F238E27FC236}">
                  <a16:creationId xmlns:a16="http://schemas.microsoft.com/office/drawing/2014/main" id="{08B7A9F4-E928-DC10-EE3D-58FC94784BE2}"/>
                </a:ext>
              </a:extLst>
            </p:cNvPr>
            <p:cNvSpPr txBox="1"/>
            <p:nvPr/>
          </p:nvSpPr>
          <p:spPr>
            <a:xfrm>
              <a:off x="683967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</a:t>
              </a:r>
            </a:p>
          </p:txBody>
        </p:sp>
        <p:sp>
          <p:nvSpPr>
            <p:cNvPr id="150" name="Tekstvak 149">
              <a:extLst>
                <a:ext uri="{FF2B5EF4-FFF2-40B4-BE49-F238E27FC236}">
                  <a16:creationId xmlns:a16="http://schemas.microsoft.com/office/drawing/2014/main" id="{2B3A3BA7-A2C0-74E0-1E01-DF368D9D167C}"/>
                </a:ext>
              </a:extLst>
            </p:cNvPr>
            <p:cNvSpPr txBox="1"/>
            <p:nvPr/>
          </p:nvSpPr>
          <p:spPr>
            <a:xfrm>
              <a:off x="1047155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</a:t>
              </a:r>
            </a:p>
          </p:txBody>
        </p:sp>
        <p:sp>
          <p:nvSpPr>
            <p:cNvPr id="151" name="Tekstvak 150">
              <a:extLst>
                <a:ext uri="{FF2B5EF4-FFF2-40B4-BE49-F238E27FC236}">
                  <a16:creationId xmlns:a16="http://schemas.microsoft.com/office/drawing/2014/main" id="{725EC48D-ED5E-2E09-2217-91BBAE53681D}"/>
                </a:ext>
              </a:extLst>
            </p:cNvPr>
            <p:cNvSpPr txBox="1"/>
            <p:nvPr/>
          </p:nvSpPr>
          <p:spPr>
            <a:xfrm>
              <a:off x="1403968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6</a:t>
              </a:r>
            </a:p>
          </p:txBody>
        </p:sp>
        <p:sp>
          <p:nvSpPr>
            <p:cNvPr id="152" name="Tekstvak 151">
              <a:extLst>
                <a:ext uri="{FF2B5EF4-FFF2-40B4-BE49-F238E27FC236}">
                  <a16:creationId xmlns:a16="http://schemas.microsoft.com/office/drawing/2014/main" id="{E702BD77-742F-8521-6437-1AA58D2EB2FA}"/>
                </a:ext>
              </a:extLst>
            </p:cNvPr>
            <p:cNvSpPr txBox="1"/>
            <p:nvPr/>
          </p:nvSpPr>
          <p:spPr>
            <a:xfrm>
              <a:off x="1760780" y="60042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8</a:t>
              </a:r>
            </a:p>
          </p:txBody>
        </p:sp>
        <p:sp>
          <p:nvSpPr>
            <p:cNvPr id="153" name="Tekstvak 152">
              <a:extLst>
                <a:ext uri="{FF2B5EF4-FFF2-40B4-BE49-F238E27FC236}">
                  <a16:creationId xmlns:a16="http://schemas.microsoft.com/office/drawing/2014/main" id="{C394F125-C88C-0F72-696E-89DC51861158}"/>
                </a:ext>
              </a:extLst>
            </p:cNvPr>
            <p:cNvSpPr txBox="1"/>
            <p:nvPr/>
          </p:nvSpPr>
          <p:spPr>
            <a:xfrm>
              <a:off x="2084711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</a:t>
              </a:r>
            </a:p>
          </p:txBody>
        </p:sp>
        <p:sp>
          <p:nvSpPr>
            <p:cNvPr id="154" name="Tekstvak 153">
              <a:extLst>
                <a:ext uri="{FF2B5EF4-FFF2-40B4-BE49-F238E27FC236}">
                  <a16:creationId xmlns:a16="http://schemas.microsoft.com/office/drawing/2014/main" id="{CA1EB269-E95F-DC5B-2F51-EC1B53D69E64}"/>
                </a:ext>
              </a:extLst>
            </p:cNvPr>
            <p:cNvSpPr txBox="1"/>
            <p:nvPr/>
          </p:nvSpPr>
          <p:spPr>
            <a:xfrm>
              <a:off x="16605" y="40734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€</a:t>
              </a:r>
            </a:p>
          </p:txBody>
        </p:sp>
        <p:sp>
          <p:nvSpPr>
            <p:cNvPr id="155" name="Tekstvak 154">
              <a:extLst>
                <a:ext uri="{FF2B5EF4-FFF2-40B4-BE49-F238E27FC236}">
                  <a16:creationId xmlns:a16="http://schemas.microsoft.com/office/drawing/2014/main" id="{6C64A966-D6DD-8836-ABBF-C9265975A2B5}"/>
                </a:ext>
              </a:extLst>
            </p:cNvPr>
            <p:cNvSpPr txBox="1"/>
            <p:nvPr/>
          </p:nvSpPr>
          <p:spPr>
            <a:xfrm>
              <a:off x="2021024" y="614907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Q</a:t>
              </a:r>
            </a:p>
          </p:txBody>
        </p:sp>
      </p:grpSp>
      <p:grpSp>
        <p:nvGrpSpPr>
          <p:cNvPr id="167" name="Groep 166">
            <a:extLst>
              <a:ext uri="{FF2B5EF4-FFF2-40B4-BE49-F238E27FC236}">
                <a16:creationId xmlns:a16="http://schemas.microsoft.com/office/drawing/2014/main" id="{2F924DFE-0490-4369-77E8-C06AE92F49B8}"/>
              </a:ext>
            </a:extLst>
          </p:cNvPr>
          <p:cNvGrpSpPr/>
          <p:nvPr/>
        </p:nvGrpSpPr>
        <p:grpSpPr>
          <a:xfrm>
            <a:off x="8689247" y="4126383"/>
            <a:ext cx="1803400" cy="1902691"/>
            <a:chOff x="450850" y="4123459"/>
            <a:chExt cx="1803400" cy="1902691"/>
          </a:xfrm>
        </p:grpSpPr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7FEA2172-9637-D8E0-DE10-0016146868F5}"/>
                </a:ext>
              </a:extLst>
            </p:cNvPr>
            <p:cNvCxnSpPr>
              <a:cxnSpLocks/>
            </p:cNvCxnSpPr>
            <p:nvPr/>
          </p:nvCxnSpPr>
          <p:spPr>
            <a:xfrm>
              <a:off x="450850" y="4248150"/>
              <a:ext cx="1803400" cy="1778000"/>
            </a:xfrm>
            <a:prstGeom prst="line">
              <a:avLst/>
            </a:prstGeom>
            <a:ln w="28575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kstvak 168">
              <a:extLst>
                <a:ext uri="{FF2B5EF4-FFF2-40B4-BE49-F238E27FC236}">
                  <a16:creationId xmlns:a16="http://schemas.microsoft.com/office/drawing/2014/main" id="{1B334954-E4F6-3310-E965-CE7776AA556B}"/>
                </a:ext>
              </a:extLst>
            </p:cNvPr>
            <p:cNvSpPr txBox="1"/>
            <p:nvPr/>
          </p:nvSpPr>
          <p:spPr>
            <a:xfrm>
              <a:off x="479898" y="4123459"/>
              <a:ext cx="49160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400" dirty="0" err="1"/>
                <a:t>Q</a:t>
              </a:r>
              <a:r>
                <a:rPr lang="nl-NL" sz="1400" baseline="-25000" dirty="0" err="1"/>
                <a:t>v</a:t>
              </a:r>
              <a:endParaRPr lang="nl-NL" sz="1400" dirty="0"/>
            </a:p>
          </p:txBody>
        </p:sp>
      </p:grpSp>
      <p:sp>
        <p:nvSpPr>
          <p:cNvPr id="170" name="Vrije vorm: vorm 169">
            <a:extLst>
              <a:ext uri="{FF2B5EF4-FFF2-40B4-BE49-F238E27FC236}">
                <a16:creationId xmlns:a16="http://schemas.microsoft.com/office/drawing/2014/main" id="{D0D61D10-F9C1-94FE-B1A4-B09D2BB7503C}"/>
              </a:ext>
            </a:extLst>
          </p:cNvPr>
          <p:cNvSpPr/>
          <p:nvPr/>
        </p:nvSpPr>
        <p:spPr>
          <a:xfrm>
            <a:off x="4860131" y="4148044"/>
            <a:ext cx="1800225" cy="1881281"/>
          </a:xfrm>
          <a:custGeom>
            <a:avLst/>
            <a:gdLst>
              <a:gd name="connsiteX0" fmla="*/ 0 w 1800225"/>
              <a:gd name="connsiteY0" fmla="*/ 1877432 h 1882194"/>
              <a:gd name="connsiteX1" fmla="*/ 359569 w 1800225"/>
              <a:gd name="connsiteY1" fmla="*/ 693950 h 1882194"/>
              <a:gd name="connsiteX2" fmla="*/ 719138 w 1800225"/>
              <a:gd name="connsiteY2" fmla="*/ 101019 h 1882194"/>
              <a:gd name="connsiteX3" fmla="*/ 883444 w 1800225"/>
              <a:gd name="connsiteY3" fmla="*/ 1007 h 1882194"/>
              <a:gd name="connsiteX4" fmla="*/ 1081088 w 1800225"/>
              <a:gd name="connsiteY4" fmla="*/ 105782 h 1882194"/>
              <a:gd name="connsiteX5" fmla="*/ 1438275 w 1800225"/>
              <a:gd name="connsiteY5" fmla="*/ 701094 h 1882194"/>
              <a:gd name="connsiteX6" fmla="*/ 1800225 w 1800225"/>
              <a:gd name="connsiteY6" fmla="*/ 1882194 h 1882194"/>
              <a:gd name="connsiteX0" fmla="*/ 0 w 1800225"/>
              <a:gd name="connsiteY0" fmla="*/ 1882156 h 1886918"/>
              <a:gd name="connsiteX1" fmla="*/ 359569 w 1800225"/>
              <a:gd name="connsiteY1" fmla="*/ 698674 h 1886918"/>
              <a:gd name="connsiteX2" fmla="*/ 719138 w 1800225"/>
              <a:gd name="connsiteY2" fmla="*/ 105743 h 1886918"/>
              <a:gd name="connsiteX3" fmla="*/ 883444 w 1800225"/>
              <a:gd name="connsiteY3" fmla="*/ 5731 h 1886918"/>
              <a:gd name="connsiteX4" fmla="*/ 1081088 w 1800225"/>
              <a:gd name="connsiteY4" fmla="*/ 110506 h 1886918"/>
              <a:gd name="connsiteX5" fmla="*/ 1438275 w 1800225"/>
              <a:gd name="connsiteY5" fmla="*/ 705818 h 1886918"/>
              <a:gd name="connsiteX6" fmla="*/ 1800225 w 1800225"/>
              <a:gd name="connsiteY6" fmla="*/ 1886918 h 1886918"/>
              <a:gd name="connsiteX0" fmla="*/ 0 w 1800225"/>
              <a:gd name="connsiteY0" fmla="*/ 1877432 h 1882194"/>
              <a:gd name="connsiteX1" fmla="*/ 359569 w 1800225"/>
              <a:gd name="connsiteY1" fmla="*/ 693950 h 1882194"/>
              <a:gd name="connsiteX2" fmla="*/ 719138 w 1800225"/>
              <a:gd name="connsiteY2" fmla="*/ 101019 h 1882194"/>
              <a:gd name="connsiteX3" fmla="*/ 883444 w 1800225"/>
              <a:gd name="connsiteY3" fmla="*/ 1007 h 1882194"/>
              <a:gd name="connsiteX4" fmla="*/ 1081088 w 1800225"/>
              <a:gd name="connsiteY4" fmla="*/ 105782 h 1882194"/>
              <a:gd name="connsiteX5" fmla="*/ 1438275 w 1800225"/>
              <a:gd name="connsiteY5" fmla="*/ 701094 h 1882194"/>
              <a:gd name="connsiteX6" fmla="*/ 1800225 w 1800225"/>
              <a:gd name="connsiteY6" fmla="*/ 1882194 h 1882194"/>
              <a:gd name="connsiteX0" fmla="*/ 0 w 1800225"/>
              <a:gd name="connsiteY0" fmla="*/ 1876519 h 1881281"/>
              <a:gd name="connsiteX1" fmla="*/ 359569 w 1800225"/>
              <a:gd name="connsiteY1" fmla="*/ 693037 h 1881281"/>
              <a:gd name="connsiteX2" fmla="*/ 719138 w 1800225"/>
              <a:gd name="connsiteY2" fmla="*/ 100106 h 1881281"/>
              <a:gd name="connsiteX3" fmla="*/ 883444 w 1800225"/>
              <a:gd name="connsiteY3" fmla="*/ 94 h 1881281"/>
              <a:gd name="connsiteX4" fmla="*/ 1081088 w 1800225"/>
              <a:gd name="connsiteY4" fmla="*/ 104869 h 1881281"/>
              <a:gd name="connsiteX5" fmla="*/ 1438275 w 1800225"/>
              <a:gd name="connsiteY5" fmla="*/ 700181 h 1881281"/>
              <a:gd name="connsiteX6" fmla="*/ 1800225 w 1800225"/>
              <a:gd name="connsiteY6" fmla="*/ 1881281 h 1881281"/>
              <a:gd name="connsiteX0" fmla="*/ 0 w 1800225"/>
              <a:gd name="connsiteY0" fmla="*/ 1876519 h 1881281"/>
              <a:gd name="connsiteX1" fmla="*/ 359569 w 1800225"/>
              <a:gd name="connsiteY1" fmla="*/ 693037 h 1881281"/>
              <a:gd name="connsiteX2" fmla="*/ 719138 w 1800225"/>
              <a:gd name="connsiteY2" fmla="*/ 100106 h 1881281"/>
              <a:gd name="connsiteX3" fmla="*/ 883444 w 1800225"/>
              <a:gd name="connsiteY3" fmla="*/ 94 h 1881281"/>
              <a:gd name="connsiteX4" fmla="*/ 1081088 w 1800225"/>
              <a:gd name="connsiteY4" fmla="*/ 104869 h 1881281"/>
              <a:gd name="connsiteX5" fmla="*/ 1438275 w 1800225"/>
              <a:gd name="connsiteY5" fmla="*/ 700181 h 1881281"/>
              <a:gd name="connsiteX6" fmla="*/ 1800225 w 1800225"/>
              <a:gd name="connsiteY6" fmla="*/ 1881281 h 188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0225" h="1881281">
                <a:moveTo>
                  <a:pt x="0" y="1876519"/>
                </a:moveTo>
                <a:cubicBezTo>
                  <a:pt x="119856" y="1432812"/>
                  <a:pt x="239713" y="989106"/>
                  <a:pt x="359569" y="693037"/>
                </a:cubicBezTo>
                <a:cubicBezTo>
                  <a:pt x="479425" y="396968"/>
                  <a:pt x="622301" y="198928"/>
                  <a:pt x="719138" y="100106"/>
                </a:cubicBezTo>
                <a:cubicBezTo>
                  <a:pt x="815975" y="1284"/>
                  <a:pt x="827882" y="-699"/>
                  <a:pt x="883444" y="94"/>
                </a:cubicBezTo>
                <a:cubicBezTo>
                  <a:pt x="939006" y="887"/>
                  <a:pt x="971948" y="-2287"/>
                  <a:pt x="1081088" y="104869"/>
                </a:cubicBezTo>
                <a:cubicBezTo>
                  <a:pt x="1190228" y="212025"/>
                  <a:pt x="1318419" y="404112"/>
                  <a:pt x="1438275" y="700181"/>
                </a:cubicBezTo>
                <a:cubicBezTo>
                  <a:pt x="1558131" y="996250"/>
                  <a:pt x="1679178" y="1438765"/>
                  <a:pt x="1800225" y="1881281"/>
                </a:cubicBezTo>
              </a:path>
            </a:pathLst>
          </a:custGeom>
          <a:noFill/>
          <a:ln w="28575">
            <a:solidFill>
              <a:srgbClr val="25881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72" name="Rechte verbindingslijn 171">
            <a:extLst>
              <a:ext uri="{FF2B5EF4-FFF2-40B4-BE49-F238E27FC236}">
                <a16:creationId xmlns:a16="http://schemas.microsoft.com/office/drawing/2014/main" id="{A3C4509D-7662-1D55-FB49-7FB7EEBEF16A}"/>
              </a:ext>
            </a:extLst>
          </p:cNvPr>
          <p:cNvCxnSpPr>
            <a:cxnSpLocks/>
          </p:cNvCxnSpPr>
          <p:nvPr/>
        </p:nvCxnSpPr>
        <p:spPr>
          <a:xfrm>
            <a:off x="8691418" y="4257964"/>
            <a:ext cx="1071418" cy="2124363"/>
          </a:xfrm>
          <a:prstGeom prst="line">
            <a:avLst/>
          </a:prstGeom>
          <a:ln w="28575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kstvak 174">
            <a:extLst>
              <a:ext uri="{FF2B5EF4-FFF2-40B4-BE49-F238E27FC236}">
                <a16:creationId xmlns:a16="http://schemas.microsoft.com/office/drawing/2014/main" id="{AAE45FF4-FD36-A333-E4EE-D8A0C3B1C60A}"/>
              </a:ext>
            </a:extLst>
          </p:cNvPr>
          <p:cNvSpPr txBox="1"/>
          <p:nvPr/>
        </p:nvSpPr>
        <p:spPr>
          <a:xfrm>
            <a:off x="9361729" y="6245577"/>
            <a:ext cx="49160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/>
              <a:t>MO</a:t>
            </a:r>
          </a:p>
        </p:txBody>
      </p:sp>
      <p:cxnSp>
        <p:nvCxnSpPr>
          <p:cNvPr id="177" name="Rechte verbindingslijn met pijl 176">
            <a:extLst>
              <a:ext uri="{FF2B5EF4-FFF2-40B4-BE49-F238E27FC236}">
                <a16:creationId xmlns:a16="http://schemas.microsoft.com/office/drawing/2014/main" id="{FAD1A160-45EF-CDBB-2F64-E8886A5FBFD0}"/>
              </a:ext>
            </a:extLst>
          </p:cNvPr>
          <p:cNvCxnSpPr>
            <a:cxnSpLocks/>
          </p:cNvCxnSpPr>
          <p:nvPr/>
        </p:nvCxnSpPr>
        <p:spPr>
          <a:xfrm>
            <a:off x="1954366" y="2380582"/>
            <a:ext cx="623910" cy="0"/>
          </a:xfrm>
          <a:prstGeom prst="straightConnector1">
            <a:avLst/>
          </a:prstGeom>
          <a:ln w="28575">
            <a:solidFill>
              <a:srgbClr val="2588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ep 181">
            <a:extLst>
              <a:ext uri="{FF2B5EF4-FFF2-40B4-BE49-F238E27FC236}">
                <a16:creationId xmlns:a16="http://schemas.microsoft.com/office/drawing/2014/main" id="{4F52F2A9-94EE-DC64-6A12-429852FD6CB2}"/>
              </a:ext>
            </a:extLst>
          </p:cNvPr>
          <p:cNvGrpSpPr/>
          <p:nvPr/>
        </p:nvGrpSpPr>
        <p:grpSpPr>
          <a:xfrm>
            <a:off x="4212935" y="2089018"/>
            <a:ext cx="756000" cy="307777"/>
            <a:chOff x="4212935" y="2089018"/>
            <a:chExt cx="756000" cy="307777"/>
          </a:xfrm>
        </p:grpSpPr>
        <p:cxnSp>
          <p:nvCxnSpPr>
            <p:cNvPr id="178" name="Rechte verbindingslijn met pijl 177">
              <a:extLst>
                <a:ext uri="{FF2B5EF4-FFF2-40B4-BE49-F238E27FC236}">
                  <a16:creationId xmlns:a16="http://schemas.microsoft.com/office/drawing/2014/main" id="{B8DEBD9A-D612-BC23-EAB2-1FEB587371D4}"/>
                </a:ext>
              </a:extLst>
            </p:cNvPr>
            <p:cNvCxnSpPr>
              <a:cxnSpLocks/>
            </p:cNvCxnSpPr>
            <p:nvPr/>
          </p:nvCxnSpPr>
          <p:spPr>
            <a:xfrm>
              <a:off x="4212935" y="2380582"/>
              <a:ext cx="756000" cy="0"/>
            </a:xfrm>
            <a:prstGeom prst="straightConnector1">
              <a:avLst/>
            </a:prstGeom>
            <a:ln w="28575">
              <a:solidFill>
                <a:srgbClr val="25881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kstvak 179">
              <a:extLst>
                <a:ext uri="{FF2B5EF4-FFF2-40B4-BE49-F238E27FC236}">
                  <a16:creationId xmlns:a16="http://schemas.microsoft.com/office/drawing/2014/main" id="{4B5D0673-DDDC-0C8C-E1F7-2421B3AA0257}"/>
                </a:ext>
              </a:extLst>
            </p:cNvPr>
            <p:cNvSpPr txBox="1"/>
            <p:nvPr/>
          </p:nvSpPr>
          <p:spPr>
            <a:xfrm>
              <a:off x="4329546" y="2089018"/>
              <a:ext cx="4876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err="1">
                  <a:solidFill>
                    <a:srgbClr val="C00000"/>
                  </a:solidFill>
                </a:rPr>
                <a:t>p×q</a:t>
              </a:r>
              <a:endParaRPr lang="nl-NL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83" name="Groep 182">
            <a:extLst>
              <a:ext uri="{FF2B5EF4-FFF2-40B4-BE49-F238E27FC236}">
                <a16:creationId xmlns:a16="http://schemas.microsoft.com/office/drawing/2014/main" id="{C8D2C36B-B8EB-5C77-44E8-D39605147495}"/>
              </a:ext>
            </a:extLst>
          </p:cNvPr>
          <p:cNvGrpSpPr/>
          <p:nvPr/>
        </p:nvGrpSpPr>
        <p:grpSpPr>
          <a:xfrm>
            <a:off x="6986273" y="2105631"/>
            <a:ext cx="1224951" cy="307777"/>
            <a:chOff x="6986273" y="2105631"/>
            <a:chExt cx="1224951" cy="307777"/>
          </a:xfrm>
        </p:grpSpPr>
        <p:cxnSp>
          <p:nvCxnSpPr>
            <p:cNvPr id="179" name="Rechte verbindingslijn met pijl 178">
              <a:extLst>
                <a:ext uri="{FF2B5EF4-FFF2-40B4-BE49-F238E27FC236}">
                  <a16:creationId xmlns:a16="http://schemas.microsoft.com/office/drawing/2014/main" id="{89019B13-5C7E-9793-9473-E50235B4070A}"/>
                </a:ext>
              </a:extLst>
            </p:cNvPr>
            <p:cNvCxnSpPr>
              <a:cxnSpLocks/>
            </p:cNvCxnSpPr>
            <p:nvPr/>
          </p:nvCxnSpPr>
          <p:spPr>
            <a:xfrm>
              <a:off x="7025407" y="2380582"/>
              <a:ext cx="1152000" cy="0"/>
            </a:xfrm>
            <a:prstGeom prst="straightConnector1">
              <a:avLst/>
            </a:prstGeom>
            <a:ln w="28575">
              <a:solidFill>
                <a:srgbClr val="25881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Tekstvak 180">
              <a:extLst>
                <a:ext uri="{FF2B5EF4-FFF2-40B4-BE49-F238E27FC236}">
                  <a16:creationId xmlns:a16="http://schemas.microsoft.com/office/drawing/2014/main" id="{E6761D2E-AFA1-1A3F-8B5C-CB194162B859}"/>
                </a:ext>
              </a:extLst>
            </p:cNvPr>
            <p:cNvSpPr txBox="1"/>
            <p:nvPr/>
          </p:nvSpPr>
          <p:spPr>
            <a:xfrm>
              <a:off x="6986273" y="2105631"/>
              <a:ext cx="1224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rgbClr val="C00000"/>
                  </a:solidFill>
                </a:rPr>
                <a:t>differentiëren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21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5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5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25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25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1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0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1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250"/>
                            </p:stCondLst>
                            <p:childTnLst>
                              <p:par>
                                <p:cTn id="2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1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84" grpId="0" animBg="1"/>
      <p:bldP spid="84" grpId="1" animBg="1"/>
      <p:bldP spid="85" grpId="0" animBg="1"/>
      <p:bldP spid="85" grpId="1" animBg="1"/>
      <p:bldP spid="86" grpId="0"/>
      <p:bldP spid="86" grpId="1"/>
      <p:bldP spid="89" grpId="0"/>
      <p:bldP spid="89" grpId="1"/>
      <p:bldP spid="90" grpId="0"/>
      <p:bldP spid="90" grpId="1"/>
      <p:bldP spid="92" grpId="0"/>
      <p:bldP spid="92" grpId="1"/>
      <p:bldP spid="93" grpId="0"/>
      <p:bldP spid="93" grpId="1"/>
      <p:bldP spid="95" grpId="0"/>
      <p:bldP spid="95" grpId="1"/>
      <p:bldP spid="96" grpId="0"/>
      <p:bldP spid="96" grpId="1"/>
      <p:bldP spid="98" grpId="0"/>
      <p:bldP spid="98" grpId="1"/>
      <p:bldP spid="99" grpId="0"/>
      <p:bldP spid="99" grpId="1"/>
      <p:bldP spid="101" grpId="0"/>
      <p:bldP spid="101" grpId="1"/>
      <p:bldP spid="102" grpId="0"/>
      <p:bldP spid="102" grpId="1"/>
      <p:bldP spid="104" grpId="0"/>
      <p:bldP spid="104" grpId="1"/>
      <p:bldP spid="105" grpId="0"/>
      <p:bldP spid="105" grpId="1"/>
      <p:bldP spid="107" grpId="0"/>
      <p:bldP spid="107" grpId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4" grpId="0"/>
      <p:bldP spid="115" grpId="0"/>
      <p:bldP spid="116" grpId="0"/>
      <p:bldP spid="170" grpId="0" animBg="1"/>
      <p:bldP spid="1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D4B37-D63A-4571-A9E3-FB59D755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Maximale winst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078822-ECD3-4A82-AE5F-5497DCFD8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161820" cy="468250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MO: hoeveel omzet erbij komt als je één extra product verkoopt.</a:t>
            </a:r>
          </a:p>
          <a:p>
            <a:pPr marL="0" indent="0">
              <a:buNone/>
            </a:pPr>
            <a:r>
              <a:rPr lang="nl-NL" dirty="0"/>
              <a:t>MK: hoeveel kosten erbij komen als je één extra product maakt.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Als MO &gt; MK – dan stijgt de winst</a:t>
            </a:r>
          </a:p>
          <a:p>
            <a:pPr marL="0" indent="0">
              <a:buNone/>
            </a:pPr>
            <a:r>
              <a:rPr lang="nl-NL"/>
              <a:t>Als MO &lt; MK </a:t>
            </a:r>
            <a:r>
              <a:rPr lang="nl-NL" dirty="0"/>
              <a:t>– dan daalt de winst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winst is maximaal als</a:t>
            </a:r>
            <a:br>
              <a:rPr lang="nl-NL" dirty="0"/>
            </a:br>
            <a:r>
              <a:rPr lang="nl-NL" dirty="0"/>
              <a:t>MO = MK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C061230-92B5-487C-A993-7D94377E7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420" y="1817999"/>
            <a:ext cx="4191754" cy="4300503"/>
          </a:xfrm>
          <a:prstGeom prst="rect">
            <a:avLst/>
          </a:prstGeom>
        </p:spPr>
      </p:pic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3CCB1579-18D8-4D84-8E74-422DAF6971F1}"/>
              </a:ext>
            </a:extLst>
          </p:cNvPr>
          <p:cNvCxnSpPr>
            <a:cxnSpLocks/>
          </p:cNvCxnSpPr>
          <p:nvPr/>
        </p:nvCxnSpPr>
        <p:spPr>
          <a:xfrm>
            <a:off x="7790670" y="3854120"/>
            <a:ext cx="0" cy="1210527"/>
          </a:xfrm>
          <a:prstGeom prst="straightConnector1">
            <a:avLst/>
          </a:prstGeom>
          <a:ln w="38100" cap="flat" cmpd="sng" algn="ctr">
            <a:solidFill>
              <a:srgbClr val="52893F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47F22EF9-5420-40AE-B435-C494A25F7881}"/>
              </a:ext>
            </a:extLst>
          </p:cNvPr>
          <p:cNvCxnSpPr>
            <a:cxnSpLocks/>
          </p:cNvCxnSpPr>
          <p:nvPr/>
        </p:nvCxnSpPr>
        <p:spPr>
          <a:xfrm>
            <a:off x="8221365" y="3858456"/>
            <a:ext cx="0" cy="898078"/>
          </a:xfrm>
          <a:prstGeom prst="straightConnector1">
            <a:avLst/>
          </a:prstGeom>
          <a:ln w="38100" cap="flat" cmpd="sng" algn="ctr">
            <a:solidFill>
              <a:srgbClr val="52893F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5D062736-4147-4246-9629-3813022EED46}"/>
              </a:ext>
            </a:extLst>
          </p:cNvPr>
          <p:cNvCxnSpPr>
            <a:cxnSpLocks/>
          </p:cNvCxnSpPr>
          <p:nvPr/>
        </p:nvCxnSpPr>
        <p:spPr>
          <a:xfrm>
            <a:off x="8612304" y="3858456"/>
            <a:ext cx="0" cy="600927"/>
          </a:xfrm>
          <a:prstGeom prst="straightConnector1">
            <a:avLst/>
          </a:prstGeom>
          <a:ln w="38100" cap="flat" cmpd="sng" algn="ctr">
            <a:solidFill>
              <a:srgbClr val="52893F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948ACA40-0890-453F-A882-F28FF7AD922E}"/>
              </a:ext>
            </a:extLst>
          </p:cNvPr>
          <p:cNvCxnSpPr>
            <a:cxnSpLocks/>
          </p:cNvCxnSpPr>
          <p:nvPr/>
        </p:nvCxnSpPr>
        <p:spPr>
          <a:xfrm>
            <a:off x="9003243" y="3860502"/>
            <a:ext cx="0" cy="369258"/>
          </a:xfrm>
          <a:prstGeom prst="straightConnector1">
            <a:avLst/>
          </a:prstGeom>
          <a:ln w="38100" cap="flat" cmpd="sng" algn="ctr">
            <a:solidFill>
              <a:srgbClr val="52893F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B960883C-A7F9-41DC-B470-E80146BD4A83}"/>
              </a:ext>
            </a:extLst>
          </p:cNvPr>
          <p:cNvCxnSpPr>
            <a:cxnSpLocks/>
          </p:cNvCxnSpPr>
          <p:nvPr/>
        </p:nvCxnSpPr>
        <p:spPr>
          <a:xfrm>
            <a:off x="10109800" y="3526048"/>
            <a:ext cx="0" cy="295661"/>
          </a:xfrm>
          <a:prstGeom prst="straightConnector1">
            <a:avLst/>
          </a:prstGeom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Ovaal 16">
            <a:extLst>
              <a:ext uri="{FF2B5EF4-FFF2-40B4-BE49-F238E27FC236}">
                <a16:creationId xmlns:a16="http://schemas.microsoft.com/office/drawing/2014/main" id="{A0A7A3E1-5CF9-4BA3-BF1E-63D872DCA8E0}"/>
              </a:ext>
            </a:extLst>
          </p:cNvPr>
          <p:cNvSpPr/>
          <p:nvPr/>
        </p:nvSpPr>
        <p:spPr>
          <a:xfrm>
            <a:off x="9584682" y="3747165"/>
            <a:ext cx="149087" cy="149087"/>
          </a:xfrm>
          <a:prstGeom prst="ellipse">
            <a:avLst/>
          </a:prstGeom>
          <a:noFill/>
          <a:ln w="28575"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B90D9EE-9E1E-44E9-ABAA-9FD92CB05B65}"/>
              </a:ext>
            </a:extLst>
          </p:cNvPr>
          <p:cNvSpPr txBox="1"/>
          <p:nvPr/>
        </p:nvSpPr>
        <p:spPr>
          <a:xfrm>
            <a:off x="9381749" y="5755232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err="1">
                <a:solidFill>
                  <a:srgbClr val="52893F"/>
                </a:solidFill>
              </a:rPr>
              <a:t>TW</a:t>
            </a:r>
            <a:r>
              <a:rPr lang="nl-NL" sz="1400" b="1" baseline="-25000" dirty="0" err="1">
                <a:solidFill>
                  <a:srgbClr val="52893F"/>
                </a:solidFill>
              </a:rPr>
              <a:t>max</a:t>
            </a:r>
            <a:endParaRPr lang="nl-NL" sz="1400" b="1" baseline="-25000" dirty="0">
              <a:solidFill>
                <a:srgbClr val="52893F"/>
              </a:solidFill>
            </a:endParaRPr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12DB5AC6-E178-4ED6-9AD3-2DE7F4AB27FF}"/>
              </a:ext>
            </a:extLst>
          </p:cNvPr>
          <p:cNvCxnSpPr/>
          <p:nvPr/>
        </p:nvCxnSpPr>
        <p:spPr>
          <a:xfrm>
            <a:off x="9669164" y="3968250"/>
            <a:ext cx="0" cy="1553597"/>
          </a:xfrm>
          <a:prstGeom prst="line">
            <a:avLst/>
          </a:prstGeom>
          <a:ln w="19050">
            <a:solidFill>
              <a:srgbClr val="52893F">
                <a:alpha val="6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7270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6FD1FD1-74CB-4C68-9F5C-B388182EA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416941" cy="6222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Gegeven:</a:t>
            </a:r>
          </a:p>
          <a:p>
            <a:pPr marL="0" indent="0">
              <a:buNone/>
            </a:pPr>
            <a:r>
              <a:rPr lang="nl-NL" sz="2000" dirty="0"/>
              <a:t>Producent bij volkomen concurrentie</a:t>
            </a:r>
            <a:br>
              <a:rPr lang="nl-NL" sz="2000" dirty="0"/>
            </a:br>
            <a:r>
              <a:rPr lang="nl-NL" sz="2000" dirty="0"/>
              <a:t>Evenwichtsprijs = € 500</a:t>
            </a:r>
          </a:p>
          <a:p>
            <a:pPr marL="0" indent="0">
              <a:buNone/>
            </a:pPr>
            <a:r>
              <a:rPr lang="nl-NL" sz="2000" dirty="0"/>
              <a:t>TK = 2Q</a:t>
            </a:r>
            <a:r>
              <a:rPr lang="nl-NL" sz="2000" baseline="30000" dirty="0"/>
              <a:t>2</a:t>
            </a:r>
            <a:r>
              <a:rPr lang="nl-NL" sz="2000" dirty="0"/>
              <a:t> + 60Q + 15.000</a:t>
            </a:r>
          </a:p>
          <a:p>
            <a:pPr marL="0" indent="0">
              <a:buNone/>
            </a:pPr>
            <a:endParaRPr lang="nl-NL" sz="2000" dirty="0"/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Bereken bij welke productieomvang maximale winst behaald wordt.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Bereken de omvang van de maximale winst.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660AA6C3-F195-45F4-953A-8992847DA293}"/>
              </a:ext>
            </a:extLst>
          </p:cNvPr>
          <p:cNvSpPr/>
          <p:nvPr/>
        </p:nvSpPr>
        <p:spPr>
          <a:xfrm>
            <a:off x="6877879" y="1500809"/>
            <a:ext cx="4393096" cy="5059017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FD304A3-6D5C-46E7-A155-2D9AB6A89B32}"/>
              </a:ext>
            </a:extLst>
          </p:cNvPr>
          <p:cNvSpPr txBox="1"/>
          <p:nvPr/>
        </p:nvSpPr>
        <p:spPr>
          <a:xfrm>
            <a:off x="6997148" y="1608346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MK = 4Q + 60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6222FDA-C64B-4FCE-A254-B37C64B59AAB}"/>
              </a:ext>
            </a:extLst>
          </p:cNvPr>
          <p:cNvSpPr txBox="1"/>
          <p:nvPr/>
        </p:nvSpPr>
        <p:spPr>
          <a:xfrm>
            <a:off x="6997148" y="1977678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MO = 500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DA103D4-65A3-45F4-BD08-C7E883B5AC52}"/>
              </a:ext>
            </a:extLst>
          </p:cNvPr>
          <p:cNvSpPr txBox="1"/>
          <p:nvPr/>
        </p:nvSpPr>
        <p:spPr>
          <a:xfrm>
            <a:off x="6997148" y="2531676"/>
            <a:ext cx="3961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TWmax</a:t>
            </a:r>
            <a:r>
              <a:rPr lang="nl-NL" dirty="0"/>
              <a:t> bij productie waar MO = MK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55A3ED2-9A95-432A-A650-D3A0CE8E4C7A}"/>
              </a:ext>
            </a:extLst>
          </p:cNvPr>
          <p:cNvSpPr txBox="1"/>
          <p:nvPr/>
        </p:nvSpPr>
        <p:spPr>
          <a:xfrm>
            <a:off x="6997149" y="3127420"/>
            <a:ext cx="1659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4Q + 60 = 500</a:t>
            </a:r>
          </a:p>
          <a:p>
            <a:r>
              <a:rPr lang="nl-NL" dirty="0"/>
              <a:t>4Q = 440</a:t>
            </a:r>
          </a:p>
          <a:p>
            <a:r>
              <a:rPr lang="nl-NL" dirty="0"/>
              <a:t>Q = 110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0BCB40A-9A6F-4984-AD4D-8A2B81387984}"/>
              </a:ext>
            </a:extLst>
          </p:cNvPr>
          <p:cNvSpPr txBox="1"/>
          <p:nvPr/>
        </p:nvSpPr>
        <p:spPr>
          <a:xfrm>
            <a:off x="6997148" y="4637606"/>
            <a:ext cx="35760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 = 110 × 500 = 55.000</a:t>
            </a:r>
          </a:p>
          <a:p>
            <a:r>
              <a:rPr lang="nl-NL" dirty="0"/>
              <a:t>TK = 2 ×110</a:t>
            </a:r>
            <a:r>
              <a:rPr lang="nl-NL" baseline="30000" dirty="0"/>
              <a:t>2</a:t>
            </a:r>
            <a:r>
              <a:rPr lang="nl-NL" dirty="0"/>
              <a:t> + 60 ×110 + 15.000</a:t>
            </a:r>
            <a:br>
              <a:rPr lang="nl-NL" dirty="0"/>
            </a:br>
            <a:r>
              <a:rPr lang="nl-NL" dirty="0"/>
              <a:t>TK = 45.800 </a:t>
            </a:r>
          </a:p>
          <a:p>
            <a:endParaRPr lang="nl-NL" dirty="0"/>
          </a:p>
          <a:p>
            <a:r>
              <a:rPr lang="nl-NL" dirty="0"/>
              <a:t>TW = 9.200</a:t>
            </a:r>
          </a:p>
        </p:txBody>
      </p:sp>
    </p:spTree>
    <p:extLst>
      <p:ext uri="{BB962C8B-B14F-4D97-AF65-F5344CB8AC3E}">
        <p14:creationId xmlns:p14="http://schemas.microsoft.com/office/powerpoint/2010/main" val="12004637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299403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B132FABB-0BFF-48E3-B7C1-8291AE31A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9130" y="3496040"/>
            <a:ext cx="7631087" cy="461665"/>
          </a:xfrm>
        </p:spPr>
        <p:txBody>
          <a:bodyPr anchor="ctr"/>
          <a:lstStyle/>
          <a:p>
            <a:r>
              <a:rPr lang="nl-NL" dirty="0"/>
              <a:t>Wiskunde: differentiëren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A2928A-43EF-47C0-B4AD-3ABB6B1A9E1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9130" y="4209226"/>
            <a:ext cx="7631087" cy="461665"/>
          </a:xfrm>
        </p:spPr>
        <p:txBody>
          <a:bodyPr anchor="ctr"/>
          <a:lstStyle/>
          <a:p>
            <a:r>
              <a:rPr lang="nl-NL" dirty="0"/>
              <a:t>Economische toepassing: marginale kosten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78E788-79F7-4B7F-9F9F-75106CA1BFAA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9130" y="4947063"/>
            <a:ext cx="7631087" cy="461665"/>
          </a:xfrm>
        </p:spPr>
        <p:txBody>
          <a:bodyPr anchor="ctr"/>
          <a:lstStyle/>
          <a:p>
            <a:r>
              <a:rPr lang="nl-NL" dirty="0"/>
              <a:t>Economische toepassing: marginale opbrengsten</a:t>
            </a:r>
          </a:p>
        </p:txBody>
      </p:sp>
    </p:spTree>
    <p:extLst>
      <p:ext uri="{BB962C8B-B14F-4D97-AF65-F5344CB8AC3E}">
        <p14:creationId xmlns:p14="http://schemas.microsoft.com/office/powerpoint/2010/main" val="69964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05D862F-EC3A-4E5C-B5FE-362EBC9774EC}"/>
              </a:ext>
            </a:extLst>
          </p:cNvPr>
          <p:cNvSpPr/>
          <p:nvPr/>
        </p:nvSpPr>
        <p:spPr>
          <a:xfrm>
            <a:off x="203200" y="2862462"/>
            <a:ext cx="6871063" cy="905216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B108F5-646E-44B7-99DF-4B3D750A0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Differentiëren</a:t>
            </a:r>
            <a:br>
              <a:rPr lang="nl-NL" dirty="0"/>
            </a:b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wiskundige bepaling van de helling van een lijn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E8DE5C-8AC3-40FF-B1E2-CB7E4A0A3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158140"/>
            <a:ext cx="1673497" cy="319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800" dirty="0">
                <a:solidFill>
                  <a:schemeClr val="bg1"/>
                </a:solidFill>
              </a:rPr>
              <a:t>y = </a:t>
            </a:r>
            <a:r>
              <a:rPr lang="nl-NL" sz="1800" dirty="0" err="1">
                <a:solidFill>
                  <a:schemeClr val="bg1"/>
                </a:solidFill>
              </a:rPr>
              <a:t>a∙x</a:t>
            </a:r>
            <a:r>
              <a:rPr lang="nl-NL" sz="1800" baseline="30000" dirty="0" err="1">
                <a:solidFill>
                  <a:schemeClr val="bg1"/>
                </a:solidFill>
              </a:rPr>
              <a:t>n</a:t>
            </a:r>
            <a:endParaRPr lang="nl-NL" sz="1800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baseline="30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5830183F-BBAF-46E5-8A45-E144C4BAAF95}"/>
              </a:ext>
            </a:extLst>
          </p:cNvPr>
          <p:cNvSpPr txBox="1">
            <a:spLocks/>
          </p:cNvSpPr>
          <p:nvPr/>
        </p:nvSpPr>
        <p:spPr>
          <a:xfrm>
            <a:off x="2987041" y="3113817"/>
            <a:ext cx="1654628" cy="4078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15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3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2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5859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0"/>
              </a:spcBef>
              <a:buFont typeface="Wingdings" panose="05000000000000000000" pitchFamily="2" charset="2"/>
              <a:buNone/>
            </a:pPr>
            <a:r>
              <a:rPr lang="nl-NL" sz="1800" dirty="0"/>
              <a:t>y' = a∙n∙x</a:t>
            </a:r>
            <a:r>
              <a:rPr lang="nl-NL" sz="1800" baseline="30000" dirty="0"/>
              <a:t>n-1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9F491F5-EB6D-49D3-AAAE-ED5645ACBE19}"/>
              </a:ext>
            </a:extLst>
          </p:cNvPr>
          <p:cNvSpPr txBox="1"/>
          <p:nvPr/>
        </p:nvSpPr>
        <p:spPr>
          <a:xfrm>
            <a:off x="355600" y="4153988"/>
            <a:ext cx="2007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dirty="0"/>
              <a:t>y = 2∙x</a:t>
            </a:r>
            <a:r>
              <a:rPr lang="nl-NL" baseline="30000" dirty="0"/>
              <a:t>3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EB951259-364C-4D3D-80F7-F7538A3766E3}"/>
              </a:ext>
            </a:extLst>
          </p:cNvPr>
          <p:cNvSpPr txBox="1"/>
          <p:nvPr/>
        </p:nvSpPr>
        <p:spPr>
          <a:xfrm>
            <a:off x="2987041" y="4066901"/>
            <a:ext cx="2268583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nl-NL" dirty="0"/>
              <a:t>y' = 2∙3∙x</a:t>
            </a:r>
            <a:r>
              <a:rPr lang="nl-NL" baseline="30000" dirty="0"/>
              <a:t>3-1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nl-NL" dirty="0"/>
              <a:t>y' = 6∙x</a:t>
            </a:r>
            <a:r>
              <a:rPr lang="nl-NL" baseline="30000" dirty="0"/>
              <a:t>2</a:t>
            </a:r>
          </a:p>
        </p:txBody>
      </p: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7F1DF8B1-39AE-49D4-AF9A-28F072362C0F}"/>
              </a:ext>
            </a:extLst>
          </p:cNvPr>
          <p:cNvCxnSpPr>
            <a:cxnSpLocks/>
          </p:cNvCxnSpPr>
          <p:nvPr/>
        </p:nvCxnSpPr>
        <p:spPr>
          <a:xfrm>
            <a:off x="1879597" y="4349149"/>
            <a:ext cx="809897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3D3A9802-86D3-4AA0-8D39-A25B2AF348C0}"/>
              </a:ext>
            </a:extLst>
          </p:cNvPr>
          <p:cNvSpPr txBox="1"/>
          <p:nvPr/>
        </p:nvSpPr>
        <p:spPr>
          <a:xfrm>
            <a:off x="355600" y="5316931"/>
            <a:ext cx="2007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dirty="0"/>
              <a:t>y = 4∙x</a:t>
            </a:r>
            <a:r>
              <a:rPr lang="nl-NL" baseline="30000" dirty="0"/>
              <a:t>2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CA08F61-B35D-4F0B-9DD1-2B0873593F3F}"/>
              </a:ext>
            </a:extLst>
          </p:cNvPr>
          <p:cNvSpPr txBox="1"/>
          <p:nvPr/>
        </p:nvSpPr>
        <p:spPr>
          <a:xfrm>
            <a:off x="2987041" y="5229844"/>
            <a:ext cx="2268583" cy="1025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nl-NL" dirty="0"/>
              <a:t>y’ = 4∙2∙x</a:t>
            </a:r>
            <a:r>
              <a:rPr lang="nl-NL" baseline="30000" dirty="0"/>
              <a:t>2-1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nl-NL" dirty="0"/>
              <a:t>y’ = 8∙x</a:t>
            </a:r>
            <a:r>
              <a:rPr lang="nl-NL" baseline="30000" dirty="0"/>
              <a:t>1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nl-NL" dirty="0"/>
              <a:t>y’ = 8∙x</a:t>
            </a:r>
            <a:endParaRPr lang="nl-NL" baseline="30000" dirty="0"/>
          </a:p>
        </p:txBody>
      </p: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5E03092C-6370-4516-A441-4C84B70CCAF6}"/>
              </a:ext>
            </a:extLst>
          </p:cNvPr>
          <p:cNvCxnSpPr>
            <a:cxnSpLocks/>
          </p:cNvCxnSpPr>
          <p:nvPr/>
        </p:nvCxnSpPr>
        <p:spPr>
          <a:xfrm>
            <a:off x="1879597" y="5512092"/>
            <a:ext cx="809897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4159D15E-7BFA-4133-8C9E-3EA2B072D0BC}"/>
              </a:ext>
            </a:extLst>
          </p:cNvPr>
          <p:cNvCxnSpPr>
            <a:cxnSpLocks/>
          </p:cNvCxnSpPr>
          <p:nvPr/>
        </p:nvCxnSpPr>
        <p:spPr>
          <a:xfrm>
            <a:off x="1879597" y="3317728"/>
            <a:ext cx="809897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Afbeelding 5">
            <a:extLst>
              <a:ext uri="{FF2B5EF4-FFF2-40B4-BE49-F238E27FC236}">
                <a16:creationId xmlns:a16="http://schemas.microsoft.com/office/drawing/2014/main" id="{8D701713-AF17-46A3-A010-151839087F1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902" y="671714"/>
            <a:ext cx="3660498" cy="4404230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11305627-9E79-4A6D-B538-CFEFE5C8AA33}"/>
              </a:ext>
            </a:extLst>
          </p:cNvPr>
          <p:cNvSpPr txBox="1"/>
          <p:nvPr/>
        </p:nvSpPr>
        <p:spPr>
          <a:xfrm>
            <a:off x="355600" y="2362113"/>
            <a:ext cx="2007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dirty="0"/>
              <a:t>y = 5∙x</a:t>
            </a:r>
            <a:endParaRPr lang="nl-NL" baseline="3000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9947405-8631-4581-8AAE-81DA44111E4D}"/>
              </a:ext>
            </a:extLst>
          </p:cNvPr>
          <p:cNvSpPr txBox="1"/>
          <p:nvPr/>
        </p:nvSpPr>
        <p:spPr>
          <a:xfrm>
            <a:off x="355600" y="1878223"/>
            <a:ext cx="1898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1800" b="1" dirty="0"/>
              <a:t>Vergelijking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8FBA901-3CD6-4181-936C-D47A0CAC59EA}"/>
              </a:ext>
            </a:extLst>
          </p:cNvPr>
          <p:cNvSpPr txBox="1"/>
          <p:nvPr/>
        </p:nvSpPr>
        <p:spPr>
          <a:xfrm>
            <a:off x="2987041" y="1878223"/>
            <a:ext cx="15936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nl-NL" b="1" dirty="0">
                <a:solidFill>
                  <a:schemeClr val="tx1"/>
                </a:solidFill>
              </a:rPr>
              <a:t>Helling</a:t>
            </a:r>
          </a:p>
        </p:txBody>
      </p: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7CDEA149-F1D6-4408-B23F-C86978EA26F4}"/>
              </a:ext>
            </a:extLst>
          </p:cNvPr>
          <p:cNvCxnSpPr>
            <a:cxnSpLocks/>
          </p:cNvCxnSpPr>
          <p:nvPr/>
        </p:nvCxnSpPr>
        <p:spPr>
          <a:xfrm>
            <a:off x="1879597" y="2616144"/>
            <a:ext cx="809897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2DF551A0-39DF-4B8E-AD53-49DAD0091C12}"/>
              </a:ext>
            </a:extLst>
          </p:cNvPr>
          <p:cNvSpPr txBox="1"/>
          <p:nvPr/>
        </p:nvSpPr>
        <p:spPr>
          <a:xfrm>
            <a:off x="2987041" y="2382836"/>
            <a:ext cx="3884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solidFill>
                  <a:schemeClr val="tx1"/>
                </a:solidFill>
              </a:rPr>
              <a:t>y’ = 5    </a:t>
            </a:r>
            <a:r>
              <a:rPr lang="nl-NL" sz="1400" dirty="0">
                <a:solidFill>
                  <a:schemeClr val="tx1"/>
                </a:solidFill>
              </a:rPr>
              <a:t>(richtingscoëfficiënt / </a:t>
            </a:r>
            <a:r>
              <a:rPr lang="nl-NL" sz="1400" dirty="0" err="1">
                <a:solidFill>
                  <a:schemeClr val="tx1"/>
                </a:solidFill>
              </a:rPr>
              <a:t>hellingsgetal</a:t>
            </a:r>
            <a:r>
              <a:rPr lang="nl-NL" sz="1400" dirty="0">
                <a:solidFill>
                  <a:schemeClr val="tx1"/>
                </a:solidFill>
              </a:rPr>
              <a:t>)</a:t>
            </a:r>
            <a:r>
              <a:rPr lang="nl-NL" sz="1800" dirty="0">
                <a:solidFill>
                  <a:schemeClr val="tx1"/>
                </a:solidFill>
              </a:rPr>
              <a:t> </a:t>
            </a:r>
            <a:endParaRPr lang="nl-NL" dirty="0"/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6E69BFEF-9C81-85AE-C363-FD933568AEC9}"/>
              </a:ext>
            </a:extLst>
          </p:cNvPr>
          <p:cNvGrpSpPr/>
          <p:nvPr/>
        </p:nvGrpSpPr>
        <p:grpSpPr>
          <a:xfrm>
            <a:off x="3936274" y="5627157"/>
            <a:ext cx="4116032" cy="830997"/>
            <a:chOff x="3936274" y="5627157"/>
            <a:chExt cx="4116032" cy="830997"/>
          </a:xfrm>
        </p:grpSpPr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7867E7CA-0D94-4BBD-978E-994544C4A5D9}"/>
                </a:ext>
              </a:extLst>
            </p:cNvPr>
            <p:cNvSpPr txBox="1"/>
            <p:nvPr/>
          </p:nvSpPr>
          <p:spPr>
            <a:xfrm>
              <a:off x="4257677" y="5627157"/>
              <a:ext cx="379462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dus bij x=2, gaat de lijn met 16 omhoog</a:t>
              </a:r>
            </a:p>
            <a:p>
              <a:br>
                <a:rPr lang="nl-NL" sz="1600" dirty="0"/>
              </a:br>
              <a:r>
                <a:rPr lang="nl-NL" sz="1600" dirty="0"/>
                <a:t>en bij x=10 gaat de lijn met 80 omhoog</a:t>
              </a:r>
            </a:p>
          </p:txBody>
        </p:sp>
        <p:cxnSp>
          <p:nvCxnSpPr>
            <p:cNvPr id="27" name="Rechte verbindingslijn 26">
              <a:extLst>
                <a:ext uri="{FF2B5EF4-FFF2-40B4-BE49-F238E27FC236}">
                  <a16:creationId xmlns:a16="http://schemas.microsoft.com/office/drawing/2014/main" id="{88C6D306-584B-4AA2-868D-3315271B51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36274" y="5826034"/>
              <a:ext cx="374469" cy="24384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11C94C08-82AD-4E50-ACC0-28117F67D25D}"/>
                </a:ext>
              </a:extLst>
            </p:cNvPr>
            <p:cNvCxnSpPr/>
            <p:nvPr/>
          </p:nvCxnSpPr>
          <p:spPr>
            <a:xfrm>
              <a:off x="3944982" y="6069874"/>
              <a:ext cx="357052" cy="191588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890105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build="p"/>
      <p:bldP spid="14" grpId="0"/>
      <p:bldP spid="20" grpId="0"/>
      <p:bldP spid="13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99643EE-84C3-49B4-A8A1-78E84F7C3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3"/>
            <a:ext cx="10426262" cy="448941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Deel 1</a:t>
            </a:r>
            <a:r>
              <a:rPr lang="nl-NL" dirty="0"/>
              <a:t> – pure wiskunde</a:t>
            </a:r>
          </a:p>
          <a:p>
            <a:pPr marL="0" indent="0">
              <a:buNone/>
            </a:pPr>
            <a:endParaRPr lang="nl-NL" sz="1800" dirty="0"/>
          </a:p>
        </p:txBody>
      </p:sp>
      <p:sp>
        <p:nvSpPr>
          <p:cNvPr id="5" name="Tijdelijke aanduiding voor inhoud 3">
            <a:extLst>
              <a:ext uri="{FF2B5EF4-FFF2-40B4-BE49-F238E27FC236}">
                <a16:creationId xmlns:a16="http://schemas.microsoft.com/office/drawing/2014/main" id="{BD9B6103-780F-4AFD-BFB7-C244E61D3A49}"/>
              </a:ext>
            </a:extLst>
          </p:cNvPr>
          <p:cNvSpPr txBox="1">
            <a:spLocks/>
          </p:cNvSpPr>
          <p:nvPr/>
        </p:nvSpPr>
        <p:spPr>
          <a:xfrm>
            <a:off x="1460938" y="4415241"/>
            <a:ext cx="10426262" cy="448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b="1" dirty="0"/>
              <a:t>Deel 2</a:t>
            </a:r>
            <a:r>
              <a:rPr lang="nl-NL" dirty="0"/>
              <a:t> – bij economie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855A711-BDFF-4858-8B35-A2C8CADEB3D6}"/>
              </a:ext>
            </a:extLst>
          </p:cNvPr>
          <p:cNvSpPr txBox="1"/>
          <p:nvPr/>
        </p:nvSpPr>
        <p:spPr>
          <a:xfrm>
            <a:off x="1460938" y="905580"/>
            <a:ext cx="3852000" cy="147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nl-NL" sz="1800" dirty="0"/>
              <a:t>Differentieer de volgende functies: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nl-NL" sz="1800" dirty="0"/>
              <a:t>y = 25x</a:t>
            </a:r>
            <a:r>
              <a:rPr lang="nl-NL" sz="1800" baseline="30000" dirty="0"/>
              <a:t>2</a:t>
            </a:r>
            <a:r>
              <a:rPr lang="nl-NL" sz="1800" dirty="0"/>
              <a:t> 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nl-NL" sz="1800" dirty="0"/>
              <a:t>y = ⅞x</a:t>
            </a:r>
            <a:r>
              <a:rPr lang="nl-NL" sz="1800" baseline="30000" dirty="0"/>
              <a:t>3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nl-NL" sz="1800" dirty="0"/>
              <a:t>y = 5x</a:t>
            </a:r>
            <a:r>
              <a:rPr lang="nl-NL" sz="1800" baseline="30000" dirty="0"/>
              <a:t>2</a:t>
            </a:r>
            <a:r>
              <a:rPr lang="nl-NL" sz="1800" dirty="0"/>
              <a:t> – 12x + 50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9FC100B-E1CF-4FDD-986F-7D657DD2786D}"/>
              </a:ext>
            </a:extLst>
          </p:cNvPr>
          <p:cNvSpPr txBox="1"/>
          <p:nvPr/>
        </p:nvSpPr>
        <p:spPr>
          <a:xfrm>
            <a:off x="1460937" y="2548075"/>
            <a:ext cx="662932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nl-NL" sz="1800" dirty="0"/>
              <a:t>Hoeveel stijgt y bij een x-waarde van respectievelijk 2 en 10: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nl-NL" sz="1800" dirty="0"/>
              <a:t>y = 2x</a:t>
            </a:r>
            <a:r>
              <a:rPr lang="nl-NL" sz="1800" baseline="30000" dirty="0"/>
              <a:t>2</a:t>
            </a:r>
            <a:r>
              <a:rPr lang="nl-NL" sz="1800" dirty="0"/>
              <a:t> 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nl-NL" sz="1800" dirty="0"/>
              <a:t>y = 3</a:t>
            </a:r>
            <a:r>
              <a:rPr lang="nl-NL" dirty="0"/>
              <a:t>⅓</a:t>
            </a:r>
            <a:r>
              <a:rPr lang="nl-NL" sz="1800" dirty="0"/>
              <a:t>x</a:t>
            </a:r>
            <a:r>
              <a:rPr lang="nl-NL" sz="1800" baseline="30000" dirty="0"/>
              <a:t>3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nl-NL" sz="1800" dirty="0"/>
              <a:t>y = 2x</a:t>
            </a:r>
            <a:r>
              <a:rPr lang="nl-NL" sz="1800" baseline="30000" dirty="0"/>
              <a:t>2</a:t>
            </a:r>
            <a:r>
              <a:rPr lang="nl-NL" sz="1800" dirty="0"/>
              <a:t> + 4x + 10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D7733ED-AC5E-44CB-9209-32798E04214C}"/>
              </a:ext>
            </a:extLst>
          </p:cNvPr>
          <p:cNvSpPr txBox="1"/>
          <p:nvPr/>
        </p:nvSpPr>
        <p:spPr>
          <a:xfrm>
            <a:off x="1460938" y="4907616"/>
            <a:ext cx="3852000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nl-NL" sz="1800" dirty="0"/>
              <a:t>Differentieer de volgende functies</a:t>
            </a:r>
          </a:p>
          <a:p>
            <a:pPr marL="342900" indent="-342900">
              <a:spcBef>
                <a:spcPts val="1200"/>
              </a:spcBef>
              <a:buFont typeface="+mj-lt"/>
              <a:buAutoNum type="alphaLcParenR"/>
            </a:pPr>
            <a:r>
              <a:rPr lang="nl-NL" sz="1800" dirty="0"/>
              <a:t>TO = -0,2Q</a:t>
            </a:r>
            <a:r>
              <a:rPr lang="nl-NL" sz="1800" baseline="30000" dirty="0"/>
              <a:t>2</a:t>
            </a:r>
            <a:r>
              <a:rPr lang="nl-NL" sz="1800" dirty="0"/>
              <a:t> + 20Q</a:t>
            </a:r>
          </a:p>
          <a:p>
            <a:pPr marL="342900" indent="-342900">
              <a:spcBef>
                <a:spcPts val="2400"/>
              </a:spcBef>
              <a:buFont typeface="+mj-lt"/>
              <a:buAutoNum type="alphaLcParenR"/>
            </a:pPr>
            <a:r>
              <a:rPr lang="nl-NL" sz="1800" dirty="0"/>
              <a:t>TK = 4Q</a:t>
            </a:r>
            <a:r>
              <a:rPr lang="nl-NL" sz="1800" baseline="30000" dirty="0"/>
              <a:t>2</a:t>
            </a:r>
            <a:r>
              <a:rPr lang="nl-NL" sz="1800" dirty="0"/>
              <a:t> + 10</a:t>
            </a:r>
            <a:endParaRPr lang="nl-NL" sz="1800" baseline="30000" dirty="0"/>
          </a:p>
          <a:p>
            <a:pPr marL="342900" indent="-342900">
              <a:spcBef>
                <a:spcPts val="2400"/>
              </a:spcBef>
              <a:buFont typeface="+mj-lt"/>
              <a:buAutoNum type="alphaLcParenR"/>
            </a:pPr>
            <a:r>
              <a:rPr lang="nl-NL" dirty="0"/>
              <a:t>TO = 25Q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030383F-F673-4668-83B8-BC80AFBBF206}"/>
              </a:ext>
            </a:extLst>
          </p:cNvPr>
          <p:cNvSpPr txBox="1"/>
          <p:nvPr/>
        </p:nvSpPr>
        <p:spPr>
          <a:xfrm>
            <a:off x="7489378" y="4907616"/>
            <a:ext cx="3065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nl-NL" sz="1800" dirty="0"/>
              <a:t>en leg uit wat je dan weet:</a:t>
            </a:r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3EF6B180-8FFA-4D71-8BF0-84B50A737CFD}"/>
              </a:ext>
            </a:extLst>
          </p:cNvPr>
          <p:cNvGrpSpPr/>
          <p:nvPr/>
        </p:nvGrpSpPr>
        <p:grpSpPr>
          <a:xfrm>
            <a:off x="2881832" y="1279696"/>
            <a:ext cx="3997232" cy="320339"/>
            <a:chOff x="5295522" y="1473227"/>
            <a:chExt cx="3997232" cy="254761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BF0B8B65-5AEC-46C9-A7EF-766CD1A28800}"/>
                </a:ext>
              </a:extLst>
            </p:cNvPr>
            <p:cNvSpPr/>
            <p:nvPr/>
          </p:nvSpPr>
          <p:spPr>
            <a:xfrm>
              <a:off x="5295522" y="1473227"/>
              <a:ext cx="3997232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4250"/>
              <a:r>
                <a:rPr lang="nl-NL" sz="1600" dirty="0"/>
                <a:t>y’ = 50x</a:t>
              </a:r>
            </a:p>
          </p:txBody>
        </p:sp>
        <p:cxnSp>
          <p:nvCxnSpPr>
            <p:cNvPr id="13" name="Rechte verbindingslijn met pijl 12">
              <a:extLst>
                <a:ext uri="{FF2B5EF4-FFF2-40B4-BE49-F238E27FC236}">
                  <a16:creationId xmlns:a16="http://schemas.microsoft.com/office/drawing/2014/main" id="{6C7A5985-55B0-48F7-B820-93A278D6D8CC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809897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ep 14">
            <a:extLst>
              <a:ext uri="{FF2B5EF4-FFF2-40B4-BE49-F238E27FC236}">
                <a16:creationId xmlns:a16="http://schemas.microsoft.com/office/drawing/2014/main" id="{1123D671-4BBF-4F05-A033-8743C3F19CE1}"/>
              </a:ext>
            </a:extLst>
          </p:cNvPr>
          <p:cNvGrpSpPr/>
          <p:nvPr/>
        </p:nvGrpSpPr>
        <p:grpSpPr>
          <a:xfrm>
            <a:off x="2881832" y="1626051"/>
            <a:ext cx="3997232" cy="320339"/>
            <a:chOff x="5295522" y="1473227"/>
            <a:chExt cx="3997232" cy="254761"/>
          </a:xfrm>
        </p:grpSpPr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726C3E3C-A72A-4AE0-9194-D69FD2987719}"/>
                </a:ext>
              </a:extLst>
            </p:cNvPr>
            <p:cNvSpPr/>
            <p:nvPr/>
          </p:nvSpPr>
          <p:spPr>
            <a:xfrm>
              <a:off x="5295522" y="1473227"/>
              <a:ext cx="3997232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4250"/>
              <a:r>
                <a:rPr lang="nl-NL" sz="1600" dirty="0"/>
                <a:t>y’ = 2 </a:t>
              </a:r>
              <a:r>
                <a:rPr lang="nl-NL" sz="1600" baseline="30000" dirty="0"/>
                <a:t>5</a:t>
              </a:r>
              <a:r>
                <a:rPr lang="nl-NL" sz="1600" dirty="0"/>
                <a:t>/</a:t>
              </a:r>
              <a:r>
                <a:rPr lang="nl-NL" sz="1600" baseline="-25000" dirty="0"/>
                <a:t>8</a:t>
              </a:r>
              <a:r>
                <a:rPr lang="nl-NL" sz="1600" dirty="0"/>
                <a:t> x</a:t>
              </a:r>
              <a:r>
                <a:rPr lang="nl-NL" sz="1600" baseline="30000" dirty="0"/>
                <a:t>2</a:t>
              </a:r>
            </a:p>
          </p:txBody>
        </p:sp>
        <p:cxnSp>
          <p:nvCxnSpPr>
            <p:cNvPr id="17" name="Rechte verbindingslijn met pijl 16">
              <a:extLst>
                <a:ext uri="{FF2B5EF4-FFF2-40B4-BE49-F238E27FC236}">
                  <a16:creationId xmlns:a16="http://schemas.microsoft.com/office/drawing/2014/main" id="{3BFDCDD2-BF42-4678-BF54-53130C6D885A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809897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A5FF8A48-FE4A-4548-99A5-92E2B016C0FD}"/>
              </a:ext>
            </a:extLst>
          </p:cNvPr>
          <p:cNvGrpSpPr/>
          <p:nvPr/>
        </p:nvGrpSpPr>
        <p:grpSpPr>
          <a:xfrm>
            <a:off x="3810030" y="1980205"/>
            <a:ext cx="3069034" cy="320339"/>
            <a:chOff x="5295522" y="1473227"/>
            <a:chExt cx="3069034" cy="254761"/>
          </a:xfrm>
        </p:grpSpPr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4B057917-F047-4E79-B356-5F49FC89BE1A}"/>
                </a:ext>
              </a:extLst>
            </p:cNvPr>
            <p:cNvSpPr/>
            <p:nvPr/>
          </p:nvSpPr>
          <p:spPr>
            <a:xfrm>
              <a:off x="5295522" y="1473227"/>
              <a:ext cx="3069034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4250"/>
              <a:r>
                <a:rPr lang="nl-NL" sz="1600" dirty="0"/>
                <a:t>y’ = 10x – 12</a:t>
              </a:r>
              <a:endParaRPr lang="nl-NL" sz="1600" baseline="30000" dirty="0"/>
            </a:p>
          </p:txBody>
        </p:sp>
        <p:cxnSp>
          <p:nvCxnSpPr>
            <p:cNvPr id="20" name="Rechte verbindingslijn met pijl 19">
              <a:extLst>
                <a:ext uri="{FF2B5EF4-FFF2-40B4-BE49-F238E27FC236}">
                  <a16:creationId xmlns:a16="http://schemas.microsoft.com/office/drawing/2014/main" id="{17E6C01F-08CD-44EB-BBF9-2F0299526B43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809897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ep 20">
            <a:extLst>
              <a:ext uri="{FF2B5EF4-FFF2-40B4-BE49-F238E27FC236}">
                <a16:creationId xmlns:a16="http://schemas.microsoft.com/office/drawing/2014/main" id="{902E59D0-CAE4-46CF-9DBF-9EAFBB365483}"/>
              </a:ext>
            </a:extLst>
          </p:cNvPr>
          <p:cNvGrpSpPr/>
          <p:nvPr/>
        </p:nvGrpSpPr>
        <p:grpSpPr>
          <a:xfrm>
            <a:off x="2776983" y="2930404"/>
            <a:ext cx="8805424" cy="320339"/>
            <a:chOff x="5295522" y="1473227"/>
            <a:chExt cx="8805424" cy="254761"/>
          </a:xfrm>
        </p:grpSpPr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E8095A01-0F94-45CD-828C-155793FD678B}"/>
                </a:ext>
              </a:extLst>
            </p:cNvPr>
            <p:cNvSpPr/>
            <p:nvPr/>
          </p:nvSpPr>
          <p:spPr>
            <a:xfrm>
              <a:off x="5295522" y="1473227"/>
              <a:ext cx="8805424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27063">
                <a:tabLst>
                  <a:tab pos="2690813" algn="l"/>
                  <a:tab pos="5826125" algn="l"/>
                </a:tabLst>
              </a:pPr>
              <a:r>
                <a:rPr lang="nl-NL" sz="1600" dirty="0"/>
                <a:t>y’ = 4x	</a:t>
              </a:r>
              <a:r>
                <a:rPr lang="nl-NL" sz="1500" dirty="0"/>
                <a:t>bij 2 gaat y met 8 omhoog	bij 10 gaat y met 40 omhoog</a:t>
              </a:r>
              <a:endParaRPr lang="nl-NL" sz="1500" baseline="30000" dirty="0"/>
            </a:p>
          </p:txBody>
        </p:sp>
        <p:cxnSp>
          <p:nvCxnSpPr>
            <p:cNvPr id="23" name="Rechte verbindingslijn met pijl 22">
              <a:extLst>
                <a:ext uri="{FF2B5EF4-FFF2-40B4-BE49-F238E27FC236}">
                  <a16:creationId xmlns:a16="http://schemas.microsoft.com/office/drawing/2014/main" id="{1576F639-1146-4ED8-BE17-98DEA72C87D0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456061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6EFF1953-56A3-413B-8322-43CCF62C1D9C}"/>
              </a:ext>
            </a:extLst>
          </p:cNvPr>
          <p:cNvGrpSpPr/>
          <p:nvPr/>
        </p:nvGrpSpPr>
        <p:grpSpPr>
          <a:xfrm>
            <a:off x="2881832" y="3277539"/>
            <a:ext cx="8918282" cy="320339"/>
            <a:chOff x="5295522" y="1473227"/>
            <a:chExt cx="8918282" cy="254761"/>
          </a:xfrm>
        </p:grpSpPr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98129AA3-FD0B-49D1-ACBE-D02BFB1719F8}"/>
                </a:ext>
              </a:extLst>
            </p:cNvPr>
            <p:cNvSpPr/>
            <p:nvPr/>
          </p:nvSpPr>
          <p:spPr>
            <a:xfrm>
              <a:off x="5295522" y="1473227"/>
              <a:ext cx="8918282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27063">
                <a:tabLst>
                  <a:tab pos="2603500" algn="l"/>
                  <a:tab pos="5738813" algn="l"/>
                </a:tabLst>
              </a:pPr>
              <a:r>
                <a:rPr lang="nl-NL" sz="1600" dirty="0"/>
                <a:t>y’ = 10x</a:t>
              </a:r>
              <a:r>
                <a:rPr lang="nl-NL" sz="1600" baseline="30000" dirty="0"/>
                <a:t>2</a:t>
              </a:r>
              <a:r>
                <a:rPr lang="nl-NL" sz="1600" dirty="0"/>
                <a:t>	</a:t>
              </a:r>
              <a:r>
                <a:rPr lang="nl-NL" sz="1500" dirty="0"/>
                <a:t>bij 2 gaat y met 40 omhoog	bij 10 gaat y met 1.000 omhoog</a:t>
              </a:r>
              <a:endParaRPr lang="nl-NL" sz="1500" baseline="30000" dirty="0"/>
            </a:p>
          </p:txBody>
        </p:sp>
        <p:cxnSp>
          <p:nvCxnSpPr>
            <p:cNvPr id="27" name="Rechte verbindingslijn met pijl 26">
              <a:extLst>
                <a:ext uri="{FF2B5EF4-FFF2-40B4-BE49-F238E27FC236}">
                  <a16:creationId xmlns:a16="http://schemas.microsoft.com/office/drawing/2014/main" id="{A2A749D2-0DF6-4F54-A0B4-2240EFB2D120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456061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ep 27">
            <a:extLst>
              <a:ext uri="{FF2B5EF4-FFF2-40B4-BE49-F238E27FC236}">
                <a16:creationId xmlns:a16="http://schemas.microsoft.com/office/drawing/2014/main" id="{52405B11-691B-430A-80DF-220210CE2E48}"/>
              </a:ext>
            </a:extLst>
          </p:cNvPr>
          <p:cNvGrpSpPr/>
          <p:nvPr/>
        </p:nvGrpSpPr>
        <p:grpSpPr>
          <a:xfrm>
            <a:off x="3687550" y="3620893"/>
            <a:ext cx="8278027" cy="320339"/>
            <a:chOff x="5295522" y="1473227"/>
            <a:chExt cx="8278027" cy="254761"/>
          </a:xfrm>
        </p:grpSpPr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ED37E043-62E7-4507-997C-DA52B01BA2A5}"/>
                </a:ext>
              </a:extLst>
            </p:cNvPr>
            <p:cNvSpPr/>
            <p:nvPr/>
          </p:nvSpPr>
          <p:spPr>
            <a:xfrm>
              <a:off x="5295522" y="1473227"/>
              <a:ext cx="8278027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27063">
                <a:tabLst>
                  <a:tab pos="2063750" algn="l"/>
                  <a:tab pos="5199063" algn="l"/>
                </a:tabLst>
              </a:pPr>
              <a:r>
                <a:rPr lang="nl-NL" sz="1600" dirty="0"/>
                <a:t>y’ = 4x</a:t>
              </a:r>
              <a:r>
                <a:rPr lang="nl-NL" sz="1600" baseline="30000" dirty="0"/>
                <a:t> </a:t>
              </a:r>
              <a:r>
                <a:rPr lang="nl-NL" sz="1600" dirty="0"/>
                <a:t>+ 4	</a:t>
              </a:r>
              <a:r>
                <a:rPr lang="nl-NL" sz="1500" dirty="0"/>
                <a:t>bij 2 gaat y met 12 omhoog	bij 10 gaat y met 44 omhoog</a:t>
              </a:r>
              <a:endParaRPr lang="nl-NL" sz="1500" baseline="30000" dirty="0"/>
            </a:p>
          </p:txBody>
        </p:sp>
        <p:cxnSp>
          <p:nvCxnSpPr>
            <p:cNvPr id="30" name="Rechte verbindingslijn met pijl 29">
              <a:extLst>
                <a:ext uri="{FF2B5EF4-FFF2-40B4-BE49-F238E27FC236}">
                  <a16:creationId xmlns:a16="http://schemas.microsoft.com/office/drawing/2014/main" id="{D1A3A48D-8657-4F12-A1EC-B3845F3EE022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456061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C1C9E5BA-8F56-43DA-B69C-E50B87DE2635}"/>
              </a:ext>
            </a:extLst>
          </p:cNvPr>
          <p:cNvGrpSpPr/>
          <p:nvPr/>
        </p:nvGrpSpPr>
        <p:grpSpPr>
          <a:xfrm>
            <a:off x="3929787" y="5357172"/>
            <a:ext cx="3065416" cy="320339"/>
            <a:chOff x="5295523" y="1473227"/>
            <a:chExt cx="3065416" cy="254761"/>
          </a:xfrm>
        </p:grpSpPr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6AB478F1-A4D6-415B-9ED3-79BBA4B7CDF7}"/>
                </a:ext>
              </a:extLst>
            </p:cNvPr>
            <p:cNvSpPr/>
            <p:nvPr/>
          </p:nvSpPr>
          <p:spPr>
            <a:xfrm>
              <a:off x="5295523" y="1473227"/>
              <a:ext cx="3065416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39750"/>
              <a:r>
                <a:rPr lang="nl-NL" sz="1600" dirty="0"/>
                <a:t>MO = -0,4Q + 20</a:t>
              </a:r>
            </a:p>
          </p:txBody>
        </p:sp>
        <p:cxnSp>
          <p:nvCxnSpPr>
            <p:cNvPr id="33" name="Rechte verbindingslijn met pijl 32">
              <a:extLst>
                <a:ext uri="{FF2B5EF4-FFF2-40B4-BE49-F238E27FC236}">
                  <a16:creationId xmlns:a16="http://schemas.microsoft.com/office/drawing/2014/main" id="{F389A52A-FC2D-41B6-8B3B-4D0E346581CC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383121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hthoek 34">
            <a:extLst>
              <a:ext uri="{FF2B5EF4-FFF2-40B4-BE49-F238E27FC236}">
                <a16:creationId xmlns:a16="http://schemas.microsoft.com/office/drawing/2014/main" id="{9A49FC9B-6CB0-40D5-B00A-62005CDF510F}"/>
              </a:ext>
            </a:extLst>
          </p:cNvPr>
          <p:cNvSpPr/>
          <p:nvPr/>
        </p:nvSpPr>
        <p:spPr>
          <a:xfrm>
            <a:off x="7482886" y="5253203"/>
            <a:ext cx="4622028" cy="511865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400" dirty="0"/>
              <a:t>hoeveel de totale omzet stijgt als er bij een bepaalde Q één product extra wordt gemaakt</a:t>
            </a:r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2C0A5AF5-8065-42CC-AF97-A092EDA53E44}"/>
              </a:ext>
            </a:extLst>
          </p:cNvPr>
          <p:cNvGrpSpPr/>
          <p:nvPr/>
        </p:nvGrpSpPr>
        <p:grpSpPr>
          <a:xfrm>
            <a:off x="3929786" y="5919832"/>
            <a:ext cx="3065416" cy="320339"/>
            <a:chOff x="5295523" y="1473227"/>
            <a:chExt cx="3065416" cy="254761"/>
          </a:xfrm>
        </p:grpSpPr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3848B264-194A-44A0-9AC6-A733AB7D5B7E}"/>
                </a:ext>
              </a:extLst>
            </p:cNvPr>
            <p:cNvSpPr/>
            <p:nvPr/>
          </p:nvSpPr>
          <p:spPr>
            <a:xfrm>
              <a:off x="5295523" y="1473227"/>
              <a:ext cx="3065416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39750"/>
              <a:r>
                <a:rPr lang="nl-NL" sz="1600" dirty="0"/>
                <a:t>MK = 8Q</a:t>
              </a:r>
            </a:p>
          </p:txBody>
        </p:sp>
        <p:cxnSp>
          <p:nvCxnSpPr>
            <p:cNvPr id="38" name="Rechte verbindingslijn met pijl 37">
              <a:extLst>
                <a:ext uri="{FF2B5EF4-FFF2-40B4-BE49-F238E27FC236}">
                  <a16:creationId xmlns:a16="http://schemas.microsoft.com/office/drawing/2014/main" id="{9FC7A590-162F-4E20-90FE-FB2ABF8B9C14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383121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hthoek 38">
            <a:extLst>
              <a:ext uri="{FF2B5EF4-FFF2-40B4-BE49-F238E27FC236}">
                <a16:creationId xmlns:a16="http://schemas.microsoft.com/office/drawing/2014/main" id="{7E1E3881-A9F7-4D56-AE94-66AEA1EBEBE4}"/>
              </a:ext>
            </a:extLst>
          </p:cNvPr>
          <p:cNvSpPr/>
          <p:nvPr/>
        </p:nvSpPr>
        <p:spPr>
          <a:xfrm>
            <a:off x="7489378" y="5823225"/>
            <a:ext cx="4622028" cy="511865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400" dirty="0"/>
              <a:t>hoeveel de totale kosten stijgen als er bij een bepaalde Q één product extra wordt gemaakt</a:t>
            </a:r>
          </a:p>
        </p:txBody>
      </p:sp>
      <p:grpSp>
        <p:nvGrpSpPr>
          <p:cNvPr id="40" name="Groep 39">
            <a:extLst>
              <a:ext uri="{FF2B5EF4-FFF2-40B4-BE49-F238E27FC236}">
                <a16:creationId xmlns:a16="http://schemas.microsoft.com/office/drawing/2014/main" id="{93FD682E-E1CB-474F-A7FA-AE27C363BA7E}"/>
              </a:ext>
            </a:extLst>
          </p:cNvPr>
          <p:cNvGrpSpPr/>
          <p:nvPr/>
        </p:nvGrpSpPr>
        <p:grpSpPr>
          <a:xfrm>
            <a:off x="3929786" y="6488336"/>
            <a:ext cx="3065416" cy="320339"/>
            <a:chOff x="5295523" y="1473227"/>
            <a:chExt cx="3065416" cy="254761"/>
          </a:xfrm>
        </p:grpSpPr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DBAB4488-231B-4E81-987F-05C773EC43D4}"/>
                </a:ext>
              </a:extLst>
            </p:cNvPr>
            <p:cNvSpPr/>
            <p:nvPr/>
          </p:nvSpPr>
          <p:spPr>
            <a:xfrm>
              <a:off x="5295523" y="1473227"/>
              <a:ext cx="3065416" cy="254761"/>
            </a:xfrm>
            <a:prstGeom prst="rect">
              <a:avLst/>
            </a:prstGeom>
            <a:solidFill>
              <a:srgbClr val="5289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39750"/>
              <a:r>
                <a:rPr lang="nl-NL" sz="1600" dirty="0"/>
                <a:t>MO = 25</a:t>
              </a:r>
            </a:p>
          </p:txBody>
        </p:sp>
        <p:cxnSp>
          <p:nvCxnSpPr>
            <p:cNvPr id="42" name="Rechte verbindingslijn met pijl 41">
              <a:extLst>
                <a:ext uri="{FF2B5EF4-FFF2-40B4-BE49-F238E27FC236}">
                  <a16:creationId xmlns:a16="http://schemas.microsoft.com/office/drawing/2014/main" id="{271BE02F-EEC0-4B23-A4A0-3CAECFCC5436}"/>
                </a:ext>
              </a:extLst>
            </p:cNvPr>
            <p:cNvCxnSpPr>
              <a:cxnSpLocks/>
            </p:cNvCxnSpPr>
            <p:nvPr/>
          </p:nvCxnSpPr>
          <p:spPr>
            <a:xfrm>
              <a:off x="5415278" y="1600608"/>
              <a:ext cx="383121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chthoek 42">
            <a:extLst>
              <a:ext uri="{FF2B5EF4-FFF2-40B4-BE49-F238E27FC236}">
                <a16:creationId xmlns:a16="http://schemas.microsoft.com/office/drawing/2014/main" id="{02063885-4EF7-48CA-ABDF-FFA2B5729B2A}"/>
              </a:ext>
            </a:extLst>
          </p:cNvPr>
          <p:cNvSpPr/>
          <p:nvPr/>
        </p:nvSpPr>
        <p:spPr>
          <a:xfrm>
            <a:off x="7489378" y="6488335"/>
            <a:ext cx="4622028" cy="320340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400" dirty="0"/>
              <a:t>Prijs is 25 – elk product levert 25 extra opbrengst op</a:t>
            </a:r>
          </a:p>
        </p:txBody>
      </p:sp>
    </p:spTree>
    <p:extLst>
      <p:ext uri="{BB962C8B-B14F-4D97-AF65-F5344CB8AC3E}">
        <p14:creationId xmlns:p14="http://schemas.microsoft.com/office/powerpoint/2010/main" val="266593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35" grpId="0" animBg="1"/>
      <p:bldP spid="39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B132FABB-0BFF-48E3-B7C1-8291AE31A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9130" y="3496040"/>
            <a:ext cx="7631087" cy="461665"/>
          </a:xfrm>
        </p:spPr>
        <p:txBody>
          <a:bodyPr anchor="ctr"/>
          <a:lstStyle/>
          <a:p>
            <a:r>
              <a:rPr lang="nl-NL" dirty="0"/>
              <a:t>Wiskunde: differentiëren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A2928A-43EF-47C0-B4AD-3ABB6B1A9E1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9130" y="4209226"/>
            <a:ext cx="7631087" cy="461665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/>
          <a:lstStyle/>
          <a:p>
            <a:r>
              <a:rPr lang="nl-NL" dirty="0"/>
              <a:t>Economische toepassing: marginale kosten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78E788-79F7-4B7F-9F9F-75106CA1BFAA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9130" y="4947063"/>
            <a:ext cx="7631087" cy="461665"/>
          </a:xfrm>
        </p:spPr>
        <p:txBody>
          <a:bodyPr anchor="ctr"/>
          <a:lstStyle/>
          <a:p>
            <a:r>
              <a:rPr lang="nl-NL" dirty="0"/>
              <a:t>Economische toepassing: marginale opbrengsten</a:t>
            </a:r>
          </a:p>
        </p:txBody>
      </p:sp>
    </p:spTree>
    <p:extLst>
      <p:ext uri="{BB962C8B-B14F-4D97-AF65-F5344CB8AC3E}">
        <p14:creationId xmlns:p14="http://schemas.microsoft.com/office/powerpoint/2010/main" val="341813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5DDFD-8859-4E64-B5D6-8B8B86B08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soorten 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EF7126-76E3-4D6B-AF5D-66FD8CD8F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1817999"/>
            <a:ext cx="6333631" cy="4682502"/>
          </a:xfrm>
        </p:spPr>
        <p:txBody>
          <a:bodyPr>
            <a:normAutofit/>
          </a:bodyPr>
          <a:lstStyle/>
          <a:p>
            <a:r>
              <a:rPr lang="nl-NL" sz="1800" b="1" dirty="0">
                <a:solidFill>
                  <a:srgbClr val="ED4D0F"/>
                </a:solidFill>
              </a:rPr>
              <a:t>Constante kosten</a:t>
            </a:r>
          </a:p>
          <a:p>
            <a:pPr marL="444500" lvl="1"/>
            <a:r>
              <a:rPr lang="nl-NL" sz="1800" b="1" dirty="0"/>
              <a:t>Totale bedrag</a:t>
            </a:r>
            <a:r>
              <a:rPr lang="nl-NL" sz="1800" dirty="0"/>
              <a:t> niet afhankelijk van de productieomvang</a:t>
            </a:r>
          </a:p>
          <a:p>
            <a:endParaRPr lang="nl-NL" sz="1800" dirty="0"/>
          </a:p>
          <a:p>
            <a:r>
              <a:rPr lang="nl-NL" sz="1800" b="1" dirty="0">
                <a:solidFill>
                  <a:srgbClr val="258812"/>
                </a:solidFill>
              </a:rPr>
              <a:t>Variabele kosten</a:t>
            </a:r>
          </a:p>
          <a:p>
            <a:pPr marL="444500" lvl="1"/>
            <a:r>
              <a:rPr lang="nl-NL" sz="1800" b="1" dirty="0"/>
              <a:t>Totale bedrag </a:t>
            </a:r>
            <a:r>
              <a:rPr lang="nl-NL" sz="1800" dirty="0"/>
              <a:t>wél afhankelijk van de productieomvang</a:t>
            </a:r>
          </a:p>
          <a:p>
            <a:pPr lvl="1"/>
            <a:endParaRPr lang="nl-NL" sz="1800" b="1" dirty="0"/>
          </a:p>
          <a:p>
            <a:pPr marL="0" indent="0">
              <a:buNone/>
            </a:pPr>
            <a:endParaRPr lang="nl-NL" sz="1800" b="1" dirty="0"/>
          </a:p>
          <a:p>
            <a:pPr marL="0" indent="0">
              <a:buNone/>
            </a:pPr>
            <a:r>
              <a:rPr lang="nl-NL" sz="1800" b="1" dirty="0"/>
              <a:t>Marginale kosten </a:t>
            </a:r>
            <a:r>
              <a:rPr lang="nl-NL" sz="1800" dirty="0"/>
              <a:t>zijn geen “soort kosten”</a:t>
            </a:r>
          </a:p>
          <a:p>
            <a:r>
              <a:rPr lang="nl-NL" sz="1800" dirty="0"/>
              <a:t>MK = hoeveel de (totale) kosten stijgen als er één extra product gemaakt wordt.</a:t>
            </a:r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5282AEDE-CF91-4B42-8096-B8C64B1A9A20}"/>
              </a:ext>
            </a:extLst>
          </p:cNvPr>
          <p:cNvCxnSpPr/>
          <p:nvPr/>
        </p:nvCxnSpPr>
        <p:spPr>
          <a:xfrm>
            <a:off x="7956169" y="3010969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212584A0-B50E-4BDD-BD63-1BCF0243AE57}"/>
              </a:ext>
            </a:extLst>
          </p:cNvPr>
          <p:cNvCxnSpPr/>
          <p:nvPr/>
        </p:nvCxnSpPr>
        <p:spPr>
          <a:xfrm flipV="1">
            <a:off x="7956169" y="3536557"/>
            <a:ext cx="3600000" cy="1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EEE36E56-2F3F-4A69-A42F-EE165970B997}"/>
              </a:ext>
            </a:extLst>
          </p:cNvPr>
          <p:cNvCxnSpPr/>
          <p:nvPr/>
        </p:nvCxnSpPr>
        <p:spPr>
          <a:xfrm>
            <a:off x="7956169" y="3273763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3AC93AE-C015-4E02-9CE5-D3E09CBCE55D}"/>
              </a:ext>
            </a:extLst>
          </p:cNvPr>
          <p:cNvCxnSpPr/>
          <p:nvPr/>
        </p:nvCxnSpPr>
        <p:spPr>
          <a:xfrm flipV="1">
            <a:off x="7956169" y="4467456"/>
            <a:ext cx="3600000" cy="2287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A2F4FB6F-27C5-4FDC-B90B-3B50F8DDF9AD}"/>
              </a:ext>
            </a:extLst>
          </p:cNvPr>
          <p:cNvCxnSpPr/>
          <p:nvPr/>
        </p:nvCxnSpPr>
        <p:spPr>
          <a:xfrm>
            <a:off x="7956169" y="3930749"/>
            <a:ext cx="3600000" cy="11119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8EEAA3E7-4D00-4DA9-AEED-0DDE9C007F53}"/>
              </a:ext>
            </a:extLst>
          </p:cNvPr>
          <p:cNvCxnSpPr/>
          <p:nvPr/>
        </p:nvCxnSpPr>
        <p:spPr>
          <a:xfrm>
            <a:off x="7956169" y="5520921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41CE1191-E711-44FD-A2AB-FC0362C5BC9A}"/>
              </a:ext>
            </a:extLst>
          </p:cNvPr>
          <p:cNvCxnSpPr/>
          <p:nvPr/>
        </p:nvCxnSpPr>
        <p:spPr>
          <a:xfrm>
            <a:off x="7956169" y="4995333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69AFB2EB-8B11-4C16-BD36-C7A2D86D9BC8}"/>
              </a:ext>
            </a:extLst>
          </p:cNvPr>
          <p:cNvCxnSpPr/>
          <p:nvPr/>
        </p:nvCxnSpPr>
        <p:spPr>
          <a:xfrm>
            <a:off x="8467893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0E345A0A-0D62-4C76-B3BB-0FDE5DCC66B4}"/>
              </a:ext>
            </a:extLst>
          </p:cNvPr>
          <p:cNvCxnSpPr/>
          <p:nvPr/>
        </p:nvCxnSpPr>
        <p:spPr>
          <a:xfrm>
            <a:off x="8214059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42064F79-41AC-41B2-A652-F599BEC8259A}"/>
              </a:ext>
            </a:extLst>
          </p:cNvPr>
          <p:cNvCxnSpPr/>
          <p:nvPr/>
        </p:nvCxnSpPr>
        <p:spPr>
          <a:xfrm>
            <a:off x="8975561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7E2FE439-94B5-4FE0-A8F6-1748ECF309CA}"/>
              </a:ext>
            </a:extLst>
          </p:cNvPr>
          <p:cNvCxnSpPr/>
          <p:nvPr/>
        </p:nvCxnSpPr>
        <p:spPr>
          <a:xfrm>
            <a:off x="8721727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6D5014EF-AE8A-42A2-B310-C676AC730C0C}"/>
              </a:ext>
            </a:extLst>
          </p:cNvPr>
          <p:cNvCxnSpPr/>
          <p:nvPr/>
        </p:nvCxnSpPr>
        <p:spPr>
          <a:xfrm>
            <a:off x="10002154" y="1933629"/>
            <a:ext cx="1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9EA2BA37-209C-4BE8-9D6C-62444706FD82}"/>
              </a:ext>
            </a:extLst>
          </p:cNvPr>
          <p:cNvCxnSpPr/>
          <p:nvPr/>
        </p:nvCxnSpPr>
        <p:spPr>
          <a:xfrm flipH="1">
            <a:off x="9483229" y="1933629"/>
            <a:ext cx="4487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DC3CFC9B-0DD0-4E71-A82D-66B8991E9F00}"/>
              </a:ext>
            </a:extLst>
          </p:cNvPr>
          <p:cNvCxnSpPr/>
          <p:nvPr/>
        </p:nvCxnSpPr>
        <p:spPr>
          <a:xfrm flipH="1">
            <a:off x="11042027" y="1933629"/>
            <a:ext cx="677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B5D1F859-B71B-4E41-BF70-AC8DF92C5DEB}"/>
              </a:ext>
            </a:extLst>
          </p:cNvPr>
          <p:cNvCxnSpPr/>
          <p:nvPr/>
        </p:nvCxnSpPr>
        <p:spPr>
          <a:xfrm>
            <a:off x="10509823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7E9C0A78-F35B-4B41-88A1-EE54DCB9A791}"/>
              </a:ext>
            </a:extLst>
          </p:cNvPr>
          <p:cNvCxnSpPr/>
          <p:nvPr/>
        </p:nvCxnSpPr>
        <p:spPr>
          <a:xfrm flipH="1">
            <a:off x="11556470" y="1933629"/>
            <a:ext cx="24536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4DCDC79E-DF1B-45C7-9956-261FE436BEB5}"/>
              </a:ext>
            </a:extLst>
          </p:cNvPr>
          <p:cNvCxnSpPr/>
          <p:nvPr/>
        </p:nvCxnSpPr>
        <p:spPr>
          <a:xfrm>
            <a:off x="11302631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2E7B08C6-2770-4458-A757-81142C8CDA29}"/>
              </a:ext>
            </a:extLst>
          </p:cNvPr>
          <p:cNvCxnSpPr/>
          <p:nvPr/>
        </p:nvCxnSpPr>
        <p:spPr>
          <a:xfrm flipV="1">
            <a:off x="7956169" y="4601140"/>
            <a:ext cx="3600000" cy="2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019C1D40-FC93-40E3-8336-DF3463D0A994}"/>
              </a:ext>
            </a:extLst>
          </p:cNvPr>
          <p:cNvCxnSpPr/>
          <p:nvPr/>
        </p:nvCxnSpPr>
        <p:spPr>
          <a:xfrm>
            <a:off x="7956169" y="4073265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125216FB-1D84-4A72-BB06-D68AA4C6CB2C}"/>
              </a:ext>
            </a:extLst>
          </p:cNvPr>
          <p:cNvCxnSpPr/>
          <p:nvPr/>
        </p:nvCxnSpPr>
        <p:spPr>
          <a:xfrm>
            <a:off x="7956169" y="5126730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4980F133-6F7E-41DA-8563-BAA7794A9E9F}"/>
              </a:ext>
            </a:extLst>
          </p:cNvPr>
          <p:cNvCxnSpPr/>
          <p:nvPr/>
        </p:nvCxnSpPr>
        <p:spPr>
          <a:xfrm>
            <a:off x="7956169" y="3142366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1C100C2E-149E-4B35-A454-925AD0F87ECC}"/>
              </a:ext>
            </a:extLst>
          </p:cNvPr>
          <p:cNvCxnSpPr/>
          <p:nvPr/>
        </p:nvCxnSpPr>
        <p:spPr>
          <a:xfrm>
            <a:off x="7956169" y="3667955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62F23D0B-E3BA-459C-BC2B-ECB5B2BAFEB0}"/>
              </a:ext>
            </a:extLst>
          </p:cNvPr>
          <p:cNvCxnSpPr/>
          <p:nvPr/>
        </p:nvCxnSpPr>
        <p:spPr>
          <a:xfrm>
            <a:off x="7956169" y="3405160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6758FFF1-1539-477D-A5C2-2E277310AF1C}"/>
              </a:ext>
            </a:extLst>
          </p:cNvPr>
          <p:cNvCxnSpPr/>
          <p:nvPr/>
        </p:nvCxnSpPr>
        <p:spPr>
          <a:xfrm>
            <a:off x="7956169" y="4732539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B1C9A021-9CA9-47D0-A65D-9CD2FA5D6F72}"/>
              </a:ext>
            </a:extLst>
          </p:cNvPr>
          <p:cNvCxnSpPr/>
          <p:nvPr/>
        </p:nvCxnSpPr>
        <p:spPr>
          <a:xfrm>
            <a:off x="7956169" y="4204662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762559F2-6645-4156-B08A-40B11C185E26}"/>
              </a:ext>
            </a:extLst>
          </p:cNvPr>
          <p:cNvCxnSpPr/>
          <p:nvPr/>
        </p:nvCxnSpPr>
        <p:spPr>
          <a:xfrm>
            <a:off x="7956169" y="3799352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0580D043-1CF6-4910-8AAD-72F068B0E911}"/>
              </a:ext>
            </a:extLst>
          </p:cNvPr>
          <p:cNvCxnSpPr/>
          <p:nvPr/>
        </p:nvCxnSpPr>
        <p:spPr>
          <a:xfrm>
            <a:off x="7956169" y="5258127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FF738803-684D-4F9E-BF4A-D3E391803129}"/>
              </a:ext>
            </a:extLst>
          </p:cNvPr>
          <p:cNvCxnSpPr/>
          <p:nvPr/>
        </p:nvCxnSpPr>
        <p:spPr>
          <a:xfrm>
            <a:off x="7956169" y="4863936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1A2B2010-6AAD-4A47-8DCB-52115F34B3CD}"/>
              </a:ext>
            </a:extLst>
          </p:cNvPr>
          <p:cNvCxnSpPr/>
          <p:nvPr/>
        </p:nvCxnSpPr>
        <p:spPr>
          <a:xfrm>
            <a:off x="7956169" y="4336059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201D9B90-9F59-4FB6-90BE-550CE9FAE641}"/>
              </a:ext>
            </a:extLst>
          </p:cNvPr>
          <p:cNvCxnSpPr/>
          <p:nvPr/>
        </p:nvCxnSpPr>
        <p:spPr>
          <a:xfrm>
            <a:off x="7956169" y="5389524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A0DE94C8-760D-410B-B2CD-82DF74CBFB4E}"/>
              </a:ext>
            </a:extLst>
          </p:cNvPr>
          <p:cNvSpPr txBox="1"/>
          <p:nvPr/>
        </p:nvSpPr>
        <p:spPr>
          <a:xfrm>
            <a:off x="10054369" y="5697654"/>
            <a:ext cx="1608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>
                <a:solidFill>
                  <a:prstClr val="black"/>
                </a:solidFill>
                <a:latin typeface="Calibri"/>
              </a:rPr>
              <a:t>hoeveelheid (stuks)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6F23E406-AC1F-4402-9370-65328E8BEC0C}"/>
              </a:ext>
            </a:extLst>
          </p:cNvPr>
          <p:cNvSpPr txBox="1"/>
          <p:nvPr/>
        </p:nvSpPr>
        <p:spPr>
          <a:xfrm>
            <a:off x="7505130" y="4876378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prstClr val="black"/>
                </a:solidFill>
                <a:latin typeface="Calibri"/>
              </a:rPr>
              <a:t>2.000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B5C3371-D44B-49F7-B8B1-D21691E7398D}"/>
              </a:ext>
            </a:extLst>
          </p:cNvPr>
          <p:cNvSpPr txBox="1"/>
          <p:nvPr/>
        </p:nvSpPr>
        <p:spPr>
          <a:xfrm>
            <a:off x="7505130" y="4338656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prstClr val="black"/>
                </a:solidFill>
                <a:latin typeface="Calibri"/>
              </a:rPr>
              <a:t>4.000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06AADF03-A3F6-483F-B47B-BCD99BB92468}"/>
              </a:ext>
            </a:extLst>
          </p:cNvPr>
          <p:cNvSpPr txBox="1"/>
          <p:nvPr/>
        </p:nvSpPr>
        <p:spPr>
          <a:xfrm>
            <a:off x="7505130" y="3801948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prstClr val="black"/>
                </a:solidFill>
                <a:latin typeface="Calibri"/>
              </a:rPr>
              <a:t>6.000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9A6E5164-1210-494F-AD48-2C6504917205}"/>
              </a:ext>
            </a:extLst>
          </p:cNvPr>
          <p:cNvSpPr txBox="1"/>
          <p:nvPr/>
        </p:nvSpPr>
        <p:spPr>
          <a:xfrm>
            <a:off x="7505130" y="3282652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prstClr val="black"/>
                </a:solidFill>
                <a:latin typeface="Calibri"/>
              </a:rPr>
              <a:t>8.000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D08917A6-A551-4790-B84E-0FB6B4E8D845}"/>
              </a:ext>
            </a:extLst>
          </p:cNvPr>
          <p:cNvSpPr txBox="1"/>
          <p:nvPr/>
        </p:nvSpPr>
        <p:spPr>
          <a:xfrm>
            <a:off x="7432995" y="2739652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prstClr val="black"/>
                </a:solidFill>
                <a:latin typeface="Calibri"/>
              </a:rPr>
              <a:t>10.000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BC35948D-6A85-4A2D-A692-E782801500A6}"/>
              </a:ext>
            </a:extLst>
          </p:cNvPr>
          <p:cNvSpPr txBox="1"/>
          <p:nvPr/>
        </p:nvSpPr>
        <p:spPr>
          <a:xfrm>
            <a:off x="8336341" y="55336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prstClr val="black"/>
                </a:solidFill>
                <a:latin typeface="Calibri"/>
              </a:rPr>
              <a:t>1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B2889EB7-EAB1-44E4-A247-93C3D1B78725}"/>
              </a:ext>
            </a:extLst>
          </p:cNvPr>
          <p:cNvSpPr txBox="1"/>
          <p:nvPr/>
        </p:nvSpPr>
        <p:spPr>
          <a:xfrm>
            <a:off x="8838032" y="55336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0A7307E1-B139-4A17-BB96-4960B0859DB3}"/>
              </a:ext>
            </a:extLst>
          </p:cNvPr>
          <p:cNvSpPr txBox="1"/>
          <p:nvPr/>
        </p:nvSpPr>
        <p:spPr>
          <a:xfrm>
            <a:off x="9346102" y="55336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prstClr val="black"/>
                </a:solidFill>
                <a:latin typeface="Calibri"/>
              </a:rPr>
              <a:t>3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BB8DA48B-458E-4AFD-A07A-BB351C91C69F}"/>
              </a:ext>
            </a:extLst>
          </p:cNvPr>
          <p:cNvSpPr txBox="1"/>
          <p:nvPr/>
        </p:nvSpPr>
        <p:spPr>
          <a:xfrm>
            <a:off x="9877119" y="55336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prstClr val="black"/>
                </a:solidFill>
                <a:latin typeface="Calibri"/>
              </a:rPr>
              <a:t>4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7929D11D-3486-480C-9EDF-C0D1F693E566}"/>
              </a:ext>
            </a:extLst>
          </p:cNvPr>
          <p:cNvSpPr txBox="1"/>
          <p:nvPr/>
        </p:nvSpPr>
        <p:spPr>
          <a:xfrm>
            <a:off x="10377272" y="55336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prstClr val="black"/>
                </a:solidFill>
                <a:latin typeface="Calibri"/>
              </a:rPr>
              <a:t>5</a:t>
            </a:r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60C17B7A-0B77-4914-8861-FBA209D98836}"/>
              </a:ext>
            </a:extLst>
          </p:cNvPr>
          <p:cNvCxnSpPr/>
          <p:nvPr/>
        </p:nvCxnSpPr>
        <p:spPr>
          <a:xfrm>
            <a:off x="7956169" y="1937554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97B43615-4F4E-475C-A599-5FE7911BA49B}"/>
              </a:ext>
            </a:extLst>
          </p:cNvPr>
          <p:cNvCxnSpPr/>
          <p:nvPr/>
        </p:nvCxnSpPr>
        <p:spPr>
          <a:xfrm flipV="1">
            <a:off x="7956169" y="2463142"/>
            <a:ext cx="3600000" cy="1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703F6969-81D6-4970-8D66-4582C89B2CF2}"/>
              </a:ext>
            </a:extLst>
          </p:cNvPr>
          <p:cNvCxnSpPr/>
          <p:nvPr/>
        </p:nvCxnSpPr>
        <p:spPr>
          <a:xfrm>
            <a:off x="7956169" y="2200348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E906E9B5-0C5C-426C-85BA-65C236D69147}"/>
              </a:ext>
            </a:extLst>
          </p:cNvPr>
          <p:cNvCxnSpPr/>
          <p:nvPr/>
        </p:nvCxnSpPr>
        <p:spPr>
          <a:xfrm>
            <a:off x="7956169" y="2725937"/>
            <a:ext cx="3600000" cy="11119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9F2DDA62-D239-4822-A218-2005663F8C4B}"/>
              </a:ext>
            </a:extLst>
          </p:cNvPr>
          <p:cNvCxnSpPr/>
          <p:nvPr/>
        </p:nvCxnSpPr>
        <p:spPr>
          <a:xfrm>
            <a:off x="7956169" y="2068951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4B96C6BE-0A59-4DEB-825F-2568F7DA17EC}"/>
              </a:ext>
            </a:extLst>
          </p:cNvPr>
          <p:cNvCxnSpPr/>
          <p:nvPr/>
        </p:nvCxnSpPr>
        <p:spPr>
          <a:xfrm>
            <a:off x="7956169" y="2594540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BDD3F86B-79B5-48A8-8016-85D403F26343}"/>
              </a:ext>
            </a:extLst>
          </p:cNvPr>
          <p:cNvCxnSpPr/>
          <p:nvPr/>
        </p:nvCxnSpPr>
        <p:spPr>
          <a:xfrm>
            <a:off x="7956169" y="2331745"/>
            <a:ext cx="360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4B6F20D0-D42E-4EEC-8879-53B3E2BF870C}"/>
              </a:ext>
            </a:extLst>
          </p:cNvPr>
          <p:cNvCxnSpPr/>
          <p:nvPr/>
        </p:nvCxnSpPr>
        <p:spPr>
          <a:xfrm>
            <a:off x="7956169" y="2868453"/>
            <a:ext cx="3600000" cy="11119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520277C2-CAC1-49FE-B517-3C66F4A1104B}"/>
              </a:ext>
            </a:extLst>
          </p:cNvPr>
          <p:cNvCxnSpPr/>
          <p:nvPr/>
        </p:nvCxnSpPr>
        <p:spPr>
          <a:xfrm flipH="1">
            <a:off x="9741550" y="1933629"/>
            <a:ext cx="677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7B984BAD-D37C-4D5C-9E22-A26439B8D3A2}"/>
              </a:ext>
            </a:extLst>
          </p:cNvPr>
          <p:cNvCxnSpPr/>
          <p:nvPr/>
        </p:nvCxnSpPr>
        <p:spPr>
          <a:xfrm>
            <a:off x="9229395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805E967A-D541-4759-8853-7C422322219A}"/>
              </a:ext>
            </a:extLst>
          </p:cNvPr>
          <p:cNvCxnSpPr/>
          <p:nvPr/>
        </p:nvCxnSpPr>
        <p:spPr>
          <a:xfrm flipH="1">
            <a:off x="10763657" y="1933629"/>
            <a:ext cx="24536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1459EAB9-358F-4785-B87E-72A44E8DADAA}"/>
              </a:ext>
            </a:extLst>
          </p:cNvPr>
          <p:cNvCxnSpPr/>
          <p:nvPr/>
        </p:nvCxnSpPr>
        <p:spPr>
          <a:xfrm>
            <a:off x="10255989" y="1933629"/>
            <a:ext cx="0" cy="360000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57" name="Tekstvak 56">
            <a:extLst>
              <a:ext uri="{FF2B5EF4-FFF2-40B4-BE49-F238E27FC236}">
                <a16:creationId xmlns:a16="http://schemas.microsoft.com/office/drawing/2014/main" id="{EBFF5FDF-62BF-46B2-9BCB-ED02EEA22101}"/>
              </a:ext>
            </a:extLst>
          </p:cNvPr>
          <p:cNvSpPr txBox="1"/>
          <p:nvPr/>
        </p:nvSpPr>
        <p:spPr>
          <a:xfrm>
            <a:off x="10899377" y="55336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prstClr val="black"/>
                </a:solidFill>
                <a:latin typeface="Calibri"/>
              </a:rPr>
              <a:t>6</a:t>
            </a:r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B6AD8BA8-DEE1-4775-95DE-9A1E7E2E55B8}"/>
              </a:ext>
            </a:extLst>
          </p:cNvPr>
          <p:cNvSpPr txBox="1"/>
          <p:nvPr/>
        </p:nvSpPr>
        <p:spPr>
          <a:xfrm>
            <a:off x="7432995" y="2195268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prstClr val="black"/>
                </a:solidFill>
                <a:latin typeface="Calibri"/>
              </a:rPr>
              <a:t>12.000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16FF9016-4283-4E29-AB8C-F0E4E1AF0C63}"/>
              </a:ext>
            </a:extLst>
          </p:cNvPr>
          <p:cNvSpPr txBox="1"/>
          <p:nvPr/>
        </p:nvSpPr>
        <p:spPr>
          <a:xfrm rot="16200000">
            <a:off x="6708603" y="2646866"/>
            <a:ext cx="1167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prstClr val="black"/>
                </a:solidFill>
                <a:latin typeface="Calibri"/>
              </a:rPr>
              <a:t>opbrengst (€)</a:t>
            </a:r>
          </a:p>
        </p:txBody>
      </p: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5BDA2B24-570D-4122-9E38-7419C4B2FBCC}"/>
              </a:ext>
            </a:extLst>
          </p:cNvPr>
          <p:cNvCxnSpPr>
            <a:cxnSpLocks/>
          </p:cNvCxnSpPr>
          <p:nvPr/>
        </p:nvCxnSpPr>
        <p:spPr>
          <a:xfrm flipH="1">
            <a:off x="7956170" y="2127848"/>
            <a:ext cx="2449484" cy="2604691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1" name="Tekstvak 60">
            <a:extLst>
              <a:ext uri="{FF2B5EF4-FFF2-40B4-BE49-F238E27FC236}">
                <a16:creationId xmlns:a16="http://schemas.microsoft.com/office/drawing/2014/main" id="{5C582ACE-F768-4FFD-8B25-695A9E4CF476}"/>
              </a:ext>
            </a:extLst>
          </p:cNvPr>
          <p:cNvSpPr txBox="1"/>
          <p:nvPr/>
        </p:nvSpPr>
        <p:spPr>
          <a:xfrm>
            <a:off x="10358531" y="1962322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C00000"/>
                </a:solidFill>
                <a:latin typeface="Calibri"/>
              </a:rPr>
              <a:t>TK</a:t>
            </a:r>
            <a:endParaRPr lang="nl-NL" b="1" dirty="0">
              <a:solidFill>
                <a:srgbClr val="C00000"/>
              </a:solidFill>
              <a:latin typeface="Calibri"/>
            </a:endParaRPr>
          </a:p>
        </p:txBody>
      </p:sp>
      <p:cxnSp>
        <p:nvCxnSpPr>
          <p:cNvPr id="62" name="Rechte verbindingslijn 61">
            <a:extLst>
              <a:ext uri="{FF2B5EF4-FFF2-40B4-BE49-F238E27FC236}">
                <a16:creationId xmlns:a16="http://schemas.microsoft.com/office/drawing/2014/main" id="{FDFA1B84-EE53-49A4-A2F2-DEA42D71F13B}"/>
              </a:ext>
            </a:extLst>
          </p:cNvPr>
          <p:cNvCxnSpPr>
            <a:cxnSpLocks/>
          </p:cNvCxnSpPr>
          <p:nvPr/>
        </p:nvCxnSpPr>
        <p:spPr>
          <a:xfrm flipH="1">
            <a:off x="7972425" y="2453435"/>
            <a:ext cx="2962841" cy="3058365"/>
          </a:xfrm>
          <a:prstGeom prst="line">
            <a:avLst/>
          </a:prstGeom>
          <a:noFill/>
          <a:ln w="38100" cap="flat" cmpd="sng" algn="ctr">
            <a:solidFill>
              <a:srgbClr val="25881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3" name="Rechte verbindingslijn 62">
            <a:extLst>
              <a:ext uri="{FF2B5EF4-FFF2-40B4-BE49-F238E27FC236}">
                <a16:creationId xmlns:a16="http://schemas.microsoft.com/office/drawing/2014/main" id="{1C19C70D-1C15-4637-BDF4-387663CBF547}"/>
              </a:ext>
            </a:extLst>
          </p:cNvPr>
          <p:cNvCxnSpPr/>
          <p:nvPr/>
        </p:nvCxnSpPr>
        <p:spPr>
          <a:xfrm>
            <a:off x="7959528" y="5520384"/>
            <a:ext cx="360000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4" name="Tekstvak 63">
            <a:extLst>
              <a:ext uri="{FF2B5EF4-FFF2-40B4-BE49-F238E27FC236}">
                <a16:creationId xmlns:a16="http://schemas.microsoft.com/office/drawing/2014/main" id="{761B597F-2CDB-4759-8CB4-03698D46ED63}"/>
              </a:ext>
            </a:extLst>
          </p:cNvPr>
          <p:cNvSpPr txBox="1"/>
          <p:nvPr/>
        </p:nvSpPr>
        <p:spPr>
          <a:xfrm>
            <a:off x="10915088" y="2285293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258812"/>
                </a:solidFill>
                <a:latin typeface="Calibri"/>
              </a:rPr>
              <a:t>TVK</a:t>
            </a:r>
            <a:endParaRPr lang="nl-NL" b="1" dirty="0">
              <a:solidFill>
                <a:srgbClr val="258812"/>
              </a:solidFill>
              <a:latin typeface="Calibri"/>
            </a:endParaRPr>
          </a:p>
        </p:txBody>
      </p: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F5A2D33E-94EC-4BFF-98C3-113833D6F09E}"/>
              </a:ext>
            </a:extLst>
          </p:cNvPr>
          <p:cNvCxnSpPr>
            <a:cxnSpLocks/>
          </p:cNvCxnSpPr>
          <p:nvPr/>
        </p:nvCxnSpPr>
        <p:spPr>
          <a:xfrm flipH="1">
            <a:off x="7952784" y="4725100"/>
            <a:ext cx="3092627" cy="16731"/>
          </a:xfrm>
          <a:prstGeom prst="line">
            <a:avLst/>
          </a:prstGeom>
          <a:noFill/>
          <a:ln w="38100" cap="flat" cmpd="sng" algn="ctr">
            <a:solidFill>
              <a:srgbClr val="ED4D0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6" name="Rechte verbindingslijn 65">
            <a:extLst>
              <a:ext uri="{FF2B5EF4-FFF2-40B4-BE49-F238E27FC236}">
                <a16:creationId xmlns:a16="http://schemas.microsoft.com/office/drawing/2014/main" id="{7C7D7AED-DFE7-4274-AA54-8D118BAA3802}"/>
              </a:ext>
            </a:extLst>
          </p:cNvPr>
          <p:cNvCxnSpPr/>
          <p:nvPr/>
        </p:nvCxnSpPr>
        <p:spPr>
          <a:xfrm flipH="1">
            <a:off x="7958847" y="1933629"/>
            <a:ext cx="1378" cy="360000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7" name="Tekstvak 66">
            <a:extLst>
              <a:ext uri="{FF2B5EF4-FFF2-40B4-BE49-F238E27FC236}">
                <a16:creationId xmlns:a16="http://schemas.microsoft.com/office/drawing/2014/main" id="{7D41DBAA-5230-4193-A10F-B5DFF55D9B5F}"/>
              </a:ext>
            </a:extLst>
          </p:cNvPr>
          <p:cNvSpPr txBox="1"/>
          <p:nvPr/>
        </p:nvSpPr>
        <p:spPr>
          <a:xfrm>
            <a:off x="10839913" y="4462465"/>
            <a:ext cx="461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  <a:latin typeface="Calibri"/>
              </a:rPr>
              <a:t>TCK</a:t>
            </a:r>
            <a:endParaRPr lang="nl-NL" b="1" dirty="0">
              <a:solidFill>
                <a:srgbClr val="ED4D0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46818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1" grpId="0"/>
      <p:bldP spid="64" grpId="0"/>
      <p:bldP spid="67" grpId="0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D1026-9D95-4003-B965-3C85E40ED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MK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hoeveel de (totale) kosten stijgen als er één extra product gemaakt wordt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3996D4-DC8A-4DC1-8C38-B0617F0DC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796500" cy="4748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>
                <a:solidFill>
                  <a:srgbClr val="ED4D0F"/>
                </a:solidFill>
              </a:rPr>
              <a:t>Constante kosten</a:t>
            </a:r>
          </a:p>
          <a:p>
            <a:r>
              <a:rPr lang="nl-NL" sz="1800" dirty="0"/>
              <a:t>TCK = 3.000</a:t>
            </a:r>
          </a:p>
          <a:p>
            <a:pPr>
              <a:spcBef>
                <a:spcPts val="600"/>
              </a:spcBef>
            </a:pPr>
            <a:r>
              <a:rPr lang="nl-NL" sz="1800" dirty="0"/>
              <a:t>Helling (extra kosten per extra product)?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50" dirty="0"/>
              <a:t>MK = 0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nl-NL" sz="1800" b="1" dirty="0">
                <a:solidFill>
                  <a:srgbClr val="FFC000"/>
                </a:solidFill>
              </a:rPr>
              <a:t>Variabele kosten</a:t>
            </a:r>
          </a:p>
          <a:p>
            <a:r>
              <a:rPr lang="nl-NL" sz="1800" dirty="0"/>
              <a:t>TVK = 2.000Q</a:t>
            </a:r>
            <a:br>
              <a:rPr lang="nl-NL" sz="1800" dirty="0"/>
            </a:br>
            <a:r>
              <a:rPr lang="nl-NL" sz="1600" b="1" i="1" dirty="0"/>
              <a:t>(in dit geval dus proportioneel variabele kosten)</a:t>
            </a:r>
          </a:p>
          <a:p>
            <a:pPr>
              <a:spcBef>
                <a:spcPts val="600"/>
              </a:spcBef>
            </a:pPr>
            <a:r>
              <a:rPr lang="nl-NL" sz="1800" dirty="0"/>
              <a:t>Helling (extra kosten per extra product)?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50" dirty="0"/>
              <a:t>MK = 2.000</a:t>
            </a:r>
            <a:endParaRPr lang="nl-NL" sz="1650" i="1" dirty="0"/>
          </a:p>
          <a:p>
            <a:pPr marL="0" indent="0">
              <a:spcBef>
                <a:spcPts val="1800"/>
              </a:spcBef>
              <a:buNone/>
            </a:pPr>
            <a:r>
              <a:rPr lang="nl-NL" sz="1800" b="1" dirty="0">
                <a:solidFill>
                  <a:srgbClr val="C00000"/>
                </a:solidFill>
              </a:rPr>
              <a:t>Totale kosten</a:t>
            </a:r>
          </a:p>
          <a:p>
            <a:r>
              <a:rPr lang="nl-NL" sz="1800" dirty="0"/>
              <a:t>TK = 2.000Q + 3.000</a:t>
            </a:r>
          </a:p>
          <a:p>
            <a:pPr>
              <a:spcBef>
                <a:spcPts val="600"/>
              </a:spcBef>
            </a:pPr>
            <a:r>
              <a:rPr lang="nl-NL" sz="1800" dirty="0"/>
              <a:t>Helling (extra kosten per extra product)?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50" dirty="0"/>
              <a:t>MK = 2.000</a:t>
            </a:r>
            <a:endParaRPr lang="nl-NL" sz="1800" i="1" dirty="0"/>
          </a:p>
        </p:txBody>
      </p: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2CE26734-2795-407F-A17D-2D3D5B7D4CCE}"/>
              </a:ext>
            </a:extLst>
          </p:cNvPr>
          <p:cNvCxnSpPr/>
          <p:nvPr/>
        </p:nvCxnSpPr>
        <p:spPr>
          <a:xfrm>
            <a:off x="8070469" y="3334819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2" name="Rechte verbindingslijn 71">
            <a:extLst>
              <a:ext uri="{FF2B5EF4-FFF2-40B4-BE49-F238E27FC236}">
                <a16:creationId xmlns:a16="http://schemas.microsoft.com/office/drawing/2014/main" id="{06F16D25-6032-4A05-86AD-43D5F61B7354}"/>
              </a:ext>
            </a:extLst>
          </p:cNvPr>
          <p:cNvCxnSpPr/>
          <p:nvPr/>
        </p:nvCxnSpPr>
        <p:spPr>
          <a:xfrm flipV="1">
            <a:off x="8070469" y="3860407"/>
            <a:ext cx="3600000" cy="1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3" name="Rechte verbindingslijn 72">
            <a:extLst>
              <a:ext uri="{FF2B5EF4-FFF2-40B4-BE49-F238E27FC236}">
                <a16:creationId xmlns:a16="http://schemas.microsoft.com/office/drawing/2014/main" id="{A6326797-340C-44C6-B050-C42FB587CA4F}"/>
              </a:ext>
            </a:extLst>
          </p:cNvPr>
          <p:cNvCxnSpPr/>
          <p:nvPr/>
        </p:nvCxnSpPr>
        <p:spPr>
          <a:xfrm>
            <a:off x="8070469" y="3597613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4" name="Rechte verbindingslijn 73">
            <a:extLst>
              <a:ext uri="{FF2B5EF4-FFF2-40B4-BE49-F238E27FC236}">
                <a16:creationId xmlns:a16="http://schemas.microsoft.com/office/drawing/2014/main" id="{CE789C08-F203-4B44-9C31-7A46888FE17C}"/>
              </a:ext>
            </a:extLst>
          </p:cNvPr>
          <p:cNvCxnSpPr/>
          <p:nvPr/>
        </p:nvCxnSpPr>
        <p:spPr>
          <a:xfrm flipV="1">
            <a:off x="8070469" y="4791306"/>
            <a:ext cx="3600000" cy="2287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5" name="Rechte verbindingslijn 74">
            <a:extLst>
              <a:ext uri="{FF2B5EF4-FFF2-40B4-BE49-F238E27FC236}">
                <a16:creationId xmlns:a16="http://schemas.microsoft.com/office/drawing/2014/main" id="{96F79993-0847-4540-84AD-57F0445CBDA4}"/>
              </a:ext>
            </a:extLst>
          </p:cNvPr>
          <p:cNvCxnSpPr/>
          <p:nvPr/>
        </p:nvCxnSpPr>
        <p:spPr>
          <a:xfrm>
            <a:off x="8070469" y="4254599"/>
            <a:ext cx="3600000" cy="11119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6" name="Rechte verbindingslijn 75">
            <a:extLst>
              <a:ext uri="{FF2B5EF4-FFF2-40B4-BE49-F238E27FC236}">
                <a16:creationId xmlns:a16="http://schemas.microsoft.com/office/drawing/2014/main" id="{88916151-C241-4F75-B76D-BC9029AA1DEF}"/>
              </a:ext>
            </a:extLst>
          </p:cNvPr>
          <p:cNvCxnSpPr/>
          <p:nvPr/>
        </p:nvCxnSpPr>
        <p:spPr>
          <a:xfrm>
            <a:off x="8070469" y="5844771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7" name="Rechte verbindingslijn 76">
            <a:extLst>
              <a:ext uri="{FF2B5EF4-FFF2-40B4-BE49-F238E27FC236}">
                <a16:creationId xmlns:a16="http://schemas.microsoft.com/office/drawing/2014/main" id="{5D68B354-2C91-4FDF-AF8C-E331313E487A}"/>
              </a:ext>
            </a:extLst>
          </p:cNvPr>
          <p:cNvCxnSpPr/>
          <p:nvPr/>
        </p:nvCxnSpPr>
        <p:spPr>
          <a:xfrm>
            <a:off x="8070469" y="5319183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8" name="Rechte verbindingslijn 77">
            <a:extLst>
              <a:ext uri="{FF2B5EF4-FFF2-40B4-BE49-F238E27FC236}">
                <a16:creationId xmlns:a16="http://schemas.microsoft.com/office/drawing/2014/main" id="{225EC596-34CC-4DB9-AF0D-674496B729A6}"/>
              </a:ext>
            </a:extLst>
          </p:cNvPr>
          <p:cNvCxnSpPr/>
          <p:nvPr/>
        </p:nvCxnSpPr>
        <p:spPr>
          <a:xfrm>
            <a:off x="8582193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79" name="Rechte verbindingslijn 78">
            <a:extLst>
              <a:ext uri="{FF2B5EF4-FFF2-40B4-BE49-F238E27FC236}">
                <a16:creationId xmlns:a16="http://schemas.microsoft.com/office/drawing/2014/main" id="{FB8EEA09-2B1C-4303-897A-4BB1F3C6AAF6}"/>
              </a:ext>
            </a:extLst>
          </p:cNvPr>
          <p:cNvCxnSpPr/>
          <p:nvPr/>
        </p:nvCxnSpPr>
        <p:spPr>
          <a:xfrm>
            <a:off x="8328359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0" name="Rechte verbindingslijn 79">
            <a:extLst>
              <a:ext uri="{FF2B5EF4-FFF2-40B4-BE49-F238E27FC236}">
                <a16:creationId xmlns:a16="http://schemas.microsoft.com/office/drawing/2014/main" id="{65B7104C-F418-41EF-88D6-13FE6A9162FA}"/>
              </a:ext>
            </a:extLst>
          </p:cNvPr>
          <p:cNvCxnSpPr/>
          <p:nvPr/>
        </p:nvCxnSpPr>
        <p:spPr>
          <a:xfrm>
            <a:off x="9089861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1" name="Rechte verbindingslijn 80">
            <a:extLst>
              <a:ext uri="{FF2B5EF4-FFF2-40B4-BE49-F238E27FC236}">
                <a16:creationId xmlns:a16="http://schemas.microsoft.com/office/drawing/2014/main" id="{EF43C9ED-5BDB-4467-8755-4FDCCFF89F05}"/>
              </a:ext>
            </a:extLst>
          </p:cNvPr>
          <p:cNvCxnSpPr/>
          <p:nvPr/>
        </p:nvCxnSpPr>
        <p:spPr>
          <a:xfrm>
            <a:off x="8836027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2" name="Rechte verbindingslijn 81">
            <a:extLst>
              <a:ext uri="{FF2B5EF4-FFF2-40B4-BE49-F238E27FC236}">
                <a16:creationId xmlns:a16="http://schemas.microsoft.com/office/drawing/2014/main" id="{9633DE15-58B0-4A2B-9B8A-DC18CACC46D2}"/>
              </a:ext>
            </a:extLst>
          </p:cNvPr>
          <p:cNvCxnSpPr/>
          <p:nvPr/>
        </p:nvCxnSpPr>
        <p:spPr>
          <a:xfrm>
            <a:off x="10116454" y="2257479"/>
            <a:ext cx="1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3" name="Rechte verbindingslijn 82">
            <a:extLst>
              <a:ext uri="{FF2B5EF4-FFF2-40B4-BE49-F238E27FC236}">
                <a16:creationId xmlns:a16="http://schemas.microsoft.com/office/drawing/2014/main" id="{FB752903-084C-420F-A870-4C8F3A40B699}"/>
              </a:ext>
            </a:extLst>
          </p:cNvPr>
          <p:cNvCxnSpPr/>
          <p:nvPr/>
        </p:nvCxnSpPr>
        <p:spPr>
          <a:xfrm flipH="1">
            <a:off x="9597529" y="2257479"/>
            <a:ext cx="4487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4" name="Rechte verbindingslijn 83">
            <a:extLst>
              <a:ext uri="{FF2B5EF4-FFF2-40B4-BE49-F238E27FC236}">
                <a16:creationId xmlns:a16="http://schemas.microsoft.com/office/drawing/2014/main" id="{CD4C8B26-D09E-4FBE-84C4-8FEF76E0E769}"/>
              </a:ext>
            </a:extLst>
          </p:cNvPr>
          <p:cNvCxnSpPr/>
          <p:nvPr/>
        </p:nvCxnSpPr>
        <p:spPr>
          <a:xfrm flipH="1">
            <a:off x="11156327" y="2257479"/>
            <a:ext cx="677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5" name="Rechte verbindingslijn 84">
            <a:extLst>
              <a:ext uri="{FF2B5EF4-FFF2-40B4-BE49-F238E27FC236}">
                <a16:creationId xmlns:a16="http://schemas.microsoft.com/office/drawing/2014/main" id="{66640225-060D-41E0-8761-BC51DD8DB377}"/>
              </a:ext>
            </a:extLst>
          </p:cNvPr>
          <p:cNvCxnSpPr/>
          <p:nvPr/>
        </p:nvCxnSpPr>
        <p:spPr>
          <a:xfrm>
            <a:off x="10624123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6" name="Rechte verbindingslijn 85">
            <a:extLst>
              <a:ext uri="{FF2B5EF4-FFF2-40B4-BE49-F238E27FC236}">
                <a16:creationId xmlns:a16="http://schemas.microsoft.com/office/drawing/2014/main" id="{BB79263F-BC2D-4E35-9494-935BF0589C39}"/>
              </a:ext>
            </a:extLst>
          </p:cNvPr>
          <p:cNvCxnSpPr/>
          <p:nvPr/>
        </p:nvCxnSpPr>
        <p:spPr>
          <a:xfrm flipH="1">
            <a:off x="11670770" y="2257479"/>
            <a:ext cx="24536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7" name="Rechte verbindingslijn 86">
            <a:extLst>
              <a:ext uri="{FF2B5EF4-FFF2-40B4-BE49-F238E27FC236}">
                <a16:creationId xmlns:a16="http://schemas.microsoft.com/office/drawing/2014/main" id="{553D859D-6A1F-47C5-8B3A-27F1A781672B}"/>
              </a:ext>
            </a:extLst>
          </p:cNvPr>
          <p:cNvCxnSpPr/>
          <p:nvPr/>
        </p:nvCxnSpPr>
        <p:spPr>
          <a:xfrm>
            <a:off x="11416931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8" name="Rechte verbindingslijn 87">
            <a:extLst>
              <a:ext uri="{FF2B5EF4-FFF2-40B4-BE49-F238E27FC236}">
                <a16:creationId xmlns:a16="http://schemas.microsoft.com/office/drawing/2014/main" id="{3BBE3067-9D8C-4C6D-A1F6-3F38DA21838F}"/>
              </a:ext>
            </a:extLst>
          </p:cNvPr>
          <p:cNvCxnSpPr/>
          <p:nvPr/>
        </p:nvCxnSpPr>
        <p:spPr>
          <a:xfrm flipV="1">
            <a:off x="8070469" y="4924990"/>
            <a:ext cx="3600000" cy="2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89" name="Rechte verbindingslijn 88">
            <a:extLst>
              <a:ext uri="{FF2B5EF4-FFF2-40B4-BE49-F238E27FC236}">
                <a16:creationId xmlns:a16="http://schemas.microsoft.com/office/drawing/2014/main" id="{9CBCDEA3-AFCD-469C-9562-DA5B1461926B}"/>
              </a:ext>
            </a:extLst>
          </p:cNvPr>
          <p:cNvCxnSpPr/>
          <p:nvPr/>
        </p:nvCxnSpPr>
        <p:spPr>
          <a:xfrm>
            <a:off x="8070469" y="4397115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0" name="Rechte verbindingslijn 89">
            <a:extLst>
              <a:ext uri="{FF2B5EF4-FFF2-40B4-BE49-F238E27FC236}">
                <a16:creationId xmlns:a16="http://schemas.microsoft.com/office/drawing/2014/main" id="{954A89D5-4C5A-4BC9-A2C8-EC610533C4CB}"/>
              </a:ext>
            </a:extLst>
          </p:cNvPr>
          <p:cNvCxnSpPr/>
          <p:nvPr/>
        </p:nvCxnSpPr>
        <p:spPr>
          <a:xfrm>
            <a:off x="8070469" y="5450580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1" name="Rechte verbindingslijn 90">
            <a:extLst>
              <a:ext uri="{FF2B5EF4-FFF2-40B4-BE49-F238E27FC236}">
                <a16:creationId xmlns:a16="http://schemas.microsoft.com/office/drawing/2014/main" id="{FD44DEBC-5D69-4D19-A1F9-EC5A7264C3FA}"/>
              </a:ext>
            </a:extLst>
          </p:cNvPr>
          <p:cNvCxnSpPr/>
          <p:nvPr/>
        </p:nvCxnSpPr>
        <p:spPr>
          <a:xfrm>
            <a:off x="8070469" y="3466216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2" name="Rechte verbindingslijn 91">
            <a:extLst>
              <a:ext uri="{FF2B5EF4-FFF2-40B4-BE49-F238E27FC236}">
                <a16:creationId xmlns:a16="http://schemas.microsoft.com/office/drawing/2014/main" id="{D854CB32-9844-4B81-BFA8-C059883D378B}"/>
              </a:ext>
            </a:extLst>
          </p:cNvPr>
          <p:cNvCxnSpPr/>
          <p:nvPr/>
        </p:nvCxnSpPr>
        <p:spPr>
          <a:xfrm>
            <a:off x="8070469" y="3991805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4654F8A4-5605-4CBC-92C2-C30F358C57D2}"/>
              </a:ext>
            </a:extLst>
          </p:cNvPr>
          <p:cNvCxnSpPr/>
          <p:nvPr/>
        </p:nvCxnSpPr>
        <p:spPr>
          <a:xfrm>
            <a:off x="8070469" y="3729010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4" name="Rechte verbindingslijn 93">
            <a:extLst>
              <a:ext uri="{FF2B5EF4-FFF2-40B4-BE49-F238E27FC236}">
                <a16:creationId xmlns:a16="http://schemas.microsoft.com/office/drawing/2014/main" id="{23FD1CAB-2696-48EC-AA97-E7A7D5244116}"/>
              </a:ext>
            </a:extLst>
          </p:cNvPr>
          <p:cNvCxnSpPr/>
          <p:nvPr/>
        </p:nvCxnSpPr>
        <p:spPr>
          <a:xfrm>
            <a:off x="8070469" y="5056389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5" name="Rechte verbindingslijn 94">
            <a:extLst>
              <a:ext uri="{FF2B5EF4-FFF2-40B4-BE49-F238E27FC236}">
                <a16:creationId xmlns:a16="http://schemas.microsoft.com/office/drawing/2014/main" id="{B396C9F5-CDC9-446D-B44D-9C93C39067E8}"/>
              </a:ext>
            </a:extLst>
          </p:cNvPr>
          <p:cNvCxnSpPr/>
          <p:nvPr/>
        </p:nvCxnSpPr>
        <p:spPr>
          <a:xfrm>
            <a:off x="8070469" y="4528512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6" name="Rechte verbindingslijn 95">
            <a:extLst>
              <a:ext uri="{FF2B5EF4-FFF2-40B4-BE49-F238E27FC236}">
                <a16:creationId xmlns:a16="http://schemas.microsoft.com/office/drawing/2014/main" id="{B9324159-0511-415C-99D4-573F91521F8C}"/>
              </a:ext>
            </a:extLst>
          </p:cNvPr>
          <p:cNvCxnSpPr/>
          <p:nvPr/>
        </p:nvCxnSpPr>
        <p:spPr>
          <a:xfrm>
            <a:off x="8070469" y="4123202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7" name="Rechte verbindingslijn 96">
            <a:extLst>
              <a:ext uri="{FF2B5EF4-FFF2-40B4-BE49-F238E27FC236}">
                <a16:creationId xmlns:a16="http://schemas.microsoft.com/office/drawing/2014/main" id="{A95C3A04-6F98-4834-A8B0-EB80566F7E8E}"/>
              </a:ext>
            </a:extLst>
          </p:cNvPr>
          <p:cNvCxnSpPr/>
          <p:nvPr/>
        </p:nvCxnSpPr>
        <p:spPr>
          <a:xfrm>
            <a:off x="8070469" y="5581977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3ED3A766-1EB5-4D53-8263-06811157BEC6}"/>
              </a:ext>
            </a:extLst>
          </p:cNvPr>
          <p:cNvCxnSpPr/>
          <p:nvPr/>
        </p:nvCxnSpPr>
        <p:spPr>
          <a:xfrm>
            <a:off x="8070469" y="5187786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99" name="Rechte verbindingslijn 98">
            <a:extLst>
              <a:ext uri="{FF2B5EF4-FFF2-40B4-BE49-F238E27FC236}">
                <a16:creationId xmlns:a16="http://schemas.microsoft.com/office/drawing/2014/main" id="{08692147-A70D-4888-806A-F25992D24E6D}"/>
              </a:ext>
            </a:extLst>
          </p:cNvPr>
          <p:cNvCxnSpPr/>
          <p:nvPr/>
        </p:nvCxnSpPr>
        <p:spPr>
          <a:xfrm>
            <a:off x="8070469" y="4659909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00" name="Rechte verbindingslijn 99">
            <a:extLst>
              <a:ext uri="{FF2B5EF4-FFF2-40B4-BE49-F238E27FC236}">
                <a16:creationId xmlns:a16="http://schemas.microsoft.com/office/drawing/2014/main" id="{9ED56246-03DF-4FDC-B688-5900CCCEA2C8}"/>
              </a:ext>
            </a:extLst>
          </p:cNvPr>
          <p:cNvCxnSpPr/>
          <p:nvPr/>
        </p:nvCxnSpPr>
        <p:spPr>
          <a:xfrm>
            <a:off x="8070469" y="5713374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sp>
        <p:nvSpPr>
          <p:cNvPr id="101" name="Tekstvak 100">
            <a:extLst>
              <a:ext uri="{FF2B5EF4-FFF2-40B4-BE49-F238E27FC236}">
                <a16:creationId xmlns:a16="http://schemas.microsoft.com/office/drawing/2014/main" id="{B2B1B36F-24F1-4C90-9E55-0C61D5B20031}"/>
              </a:ext>
            </a:extLst>
          </p:cNvPr>
          <p:cNvSpPr txBox="1"/>
          <p:nvPr/>
        </p:nvSpPr>
        <p:spPr>
          <a:xfrm>
            <a:off x="10168669" y="6021504"/>
            <a:ext cx="1608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>
                <a:solidFill>
                  <a:schemeClr val="bg1"/>
                </a:solidFill>
                <a:latin typeface="Calibri"/>
              </a:rPr>
              <a:t>hoeveelheid (stuks)</a:t>
            </a:r>
          </a:p>
        </p:txBody>
      </p:sp>
      <p:sp>
        <p:nvSpPr>
          <p:cNvPr id="102" name="Tekstvak 101">
            <a:extLst>
              <a:ext uri="{FF2B5EF4-FFF2-40B4-BE49-F238E27FC236}">
                <a16:creationId xmlns:a16="http://schemas.microsoft.com/office/drawing/2014/main" id="{CF26B1EE-7361-48B4-938D-8CFBB31A5571}"/>
              </a:ext>
            </a:extLst>
          </p:cNvPr>
          <p:cNvSpPr txBox="1"/>
          <p:nvPr/>
        </p:nvSpPr>
        <p:spPr>
          <a:xfrm>
            <a:off x="7619430" y="5200228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schemeClr val="bg1"/>
                </a:solidFill>
                <a:latin typeface="Calibri"/>
              </a:rPr>
              <a:t>2.000</a:t>
            </a:r>
          </a:p>
        </p:txBody>
      </p:sp>
      <p:sp>
        <p:nvSpPr>
          <p:cNvPr id="103" name="Tekstvak 102">
            <a:extLst>
              <a:ext uri="{FF2B5EF4-FFF2-40B4-BE49-F238E27FC236}">
                <a16:creationId xmlns:a16="http://schemas.microsoft.com/office/drawing/2014/main" id="{70447362-437C-4FF3-BF83-CA23EF3CA120}"/>
              </a:ext>
            </a:extLst>
          </p:cNvPr>
          <p:cNvSpPr txBox="1"/>
          <p:nvPr/>
        </p:nvSpPr>
        <p:spPr>
          <a:xfrm>
            <a:off x="7619430" y="4662506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schemeClr val="bg1"/>
                </a:solidFill>
                <a:latin typeface="Calibri"/>
              </a:rPr>
              <a:t>4.000</a:t>
            </a:r>
          </a:p>
        </p:txBody>
      </p:sp>
      <p:sp>
        <p:nvSpPr>
          <p:cNvPr id="104" name="Tekstvak 103">
            <a:extLst>
              <a:ext uri="{FF2B5EF4-FFF2-40B4-BE49-F238E27FC236}">
                <a16:creationId xmlns:a16="http://schemas.microsoft.com/office/drawing/2014/main" id="{CFB34852-7938-4EFA-8C43-83F3FDF33C67}"/>
              </a:ext>
            </a:extLst>
          </p:cNvPr>
          <p:cNvSpPr txBox="1"/>
          <p:nvPr/>
        </p:nvSpPr>
        <p:spPr>
          <a:xfrm>
            <a:off x="7619430" y="4125798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schemeClr val="bg1"/>
                </a:solidFill>
                <a:latin typeface="Calibri"/>
              </a:rPr>
              <a:t>6.000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4F185899-DFED-4078-ADA4-11C618A93EDE}"/>
              </a:ext>
            </a:extLst>
          </p:cNvPr>
          <p:cNvSpPr txBox="1"/>
          <p:nvPr/>
        </p:nvSpPr>
        <p:spPr>
          <a:xfrm>
            <a:off x="7619430" y="3606502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>
                <a:solidFill>
                  <a:schemeClr val="bg1"/>
                </a:solidFill>
                <a:latin typeface="Calibri"/>
              </a:rPr>
              <a:t>8.000</a:t>
            </a:r>
          </a:p>
        </p:txBody>
      </p:sp>
      <p:sp>
        <p:nvSpPr>
          <p:cNvPr id="106" name="Tekstvak 105">
            <a:extLst>
              <a:ext uri="{FF2B5EF4-FFF2-40B4-BE49-F238E27FC236}">
                <a16:creationId xmlns:a16="http://schemas.microsoft.com/office/drawing/2014/main" id="{A6B5E38C-3C86-485B-92DE-6721942B9963}"/>
              </a:ext>
            </a:extLst>
          </p:cNvPr>
          <p:cNvSpPr txBox="1"/>
          <p:nvPr/>
        </p:nvSpPr>
        <p:spPr>
          <a:xfrm>
            <a:off x="7547295" y="3063502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10.000</a:t>
            </a:r>
          </a:p>
        </p:txBody>
      </p:sp>
      <p:sp>
        <p:nvSpPr>
          <p:cNvPr id="107" name="Tekstvak 106">
            <a:extLst>
              <a:ext uri="{FF2B5EF4-FFF2-40B4-BE49-F238E27FC236}">
                <a16:creationId xmlns:a16="http://schemas.microsoft.com/office/drawing/2014/main" id="{49AC5664-F008-4672-ABE9-AF49EADBEB65}"/>
              </a:ext>
            </a:extLst>
          </p:cNvPr>
          <p:cNvSpPr txBox="1"/>
          <p:nvPr/>
        </p:nvSpPr>
        <p:spPr>
          <a:xfrm>
            <a:off x="8450641" y="585747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1</a:t>
            </a: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A872FF47-8DD2-44FE-8156-E8730B537869}"/>
              </a:ext>
            </a:extLst>
          </p:cNvPr>
          <p:cNvSpPr txBox="1"/>
          <p:nvPr/>
        </p:nvSpPr>
        <p:spPr>
          <a:xfrm>
            <a:off x="8952332" y="585747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2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E5B4656C-C505-489F-A70A-1D1EB41D5F7E}"/>
              </a:ext>
            </a:extLst>
          </p:cNvPr>
          <p:cNvSpPr txBox="1"/>
          <p:nvPr/>
        </p:nvSpPr>
        <p:spPr>
          <a:xfrm>
            <a:off x="9460402" y="585747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3</a:t>
            </a:r>
          </a:p>
        </p:txBody>
      </p:sp>
      <p:sp>
        <p:nvSpPr>
          <p:cNvPr id="110" name="Tekstvak 109">
            <a:extLst>
              <a:ext uri="{FF2B5EF4-FFF2-40B4-BE49-F238E27FC236}">
                <a16:creationId xmlns:a16="http://schemas.microsoft.com/office/drawing/2014/main" id="{FF07E8AB-CA31-4EBF-95A2-2C51EE246ECB}"/>
              </a:ext>
            </a:extLst>
          </p:cNvPr>
          <p:cNvSpPr txBox="1"/>
          <p:nvPr/>
        </p:nvSpPr>
        <p:spPr>
          <a:xfrm>
            <a:off x="9991419" y="585747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4</a:t>
            </a:r>
          </a:p>
        </p:txBody>
      </p:sp>
      <p:sp>
        <p:nvSpPr>
          <p:cNvPr id="111" name="Tekstvak 110">
            <a:extLst>
              <a:ext uri="{FF2B5EF4-FFF2-40B4-BE49-F238E27FC236}">
                <a16:creationId xmlns:a16="http://schemas.microsoft.com/office/drawing/2014/main" id="{C08D2E9C-D7C5-45AD-9C8F-160B8D282560}"/>
              </a:ext>
            </a:extLst>
          </p:cNvPr>
          <p:cNvSpPr txBox="1"/>
          <p:nvPr/>
        </p:nvSpPr>
        <p:spPr>
          <a:xfrm>
            <a:off x="10491572" y="585747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5</a:t>
            </a:r>
          </a:p>
        </p:txBody>
      </p:sp>
      <p:cxnSp>
        <p:nvCxnSpPr>
          <p:cNvPr id="112" name="Rechte verbindingslijn 111">
            <a:extLst>
              <a:ext uri="{FF2B5EF4-FFF2-40B4-BE49-F238E27FC236}">
                <a16:creationId xmlns:a16="http://schemas.microsoft.com/office/drawing/2014/main" id="{CFE5DF9C-5BB2-4F22-A87A-3235A4042FC0}"/>
              </a:ext>
            </a:extLst>
          </p:cNvPr>
          <p:cNvCxnSpPr/>
          <p:nvPr/>
        </p:nvCxnSpPr>
        <p:spPr>
          <a:xfrm>
            <a:off x="8070469" y="2261404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13" name="Rechte verbindingslijn 112">
            <a:extLst>
              <a:ext uri="{FF2B5EF4-FFF2-40B4-BE49-F238E27FC236}">
                <a16:creationId xmlns:a16="http://schemas.microsoft.com/office/drawing/2014/main" id="{E09A4532-446A-43E2-9D54-1EB40AD29A02}"/>
              </a:ext>
            </a:extLst>
          </p:cNvPr>
          <p:cNvCxnSpPr/>
          <p:nvPr/>
        </p:nvCxnSpPr>
        <p:spPr>
          <a:xfrm flipV="1">
            <a:off x="8070469" y="2786992"/>
            <a:ext cx="3600000" cy="1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14" name="Rechte verbindingslijn 113">
            <a:extLst>
              <a:ext uri="{FF2B5EF4-FFF2-40B4-BE49-F238E27FC236}">
                <a16:creationId xmlns:a16="http://schemas.microsoft.com/office/drawing/2014/main" id="{91788866-1EE7-4CEC-8615-96E81D39D106}"/>
              </a:ext>
            </a:extLst>
          </p:cNvPr>
          <p:cNvCxnSpPr/>
          <p:nvPr/>
        </p:nvCxnSpPr>
        <p:spPr>
          <a:xfrm>
            <a:off x="8070469" y="2524198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15" name="Rechte verbindingslijn 114">
            <a:extLst>
              <a:ext uri="{FF2B5EF4-FFF2-40B4-BE49-F238E27FC236}">
                <a16:creationId xmlns:a16="http://schemas.microsoft.com/office/drawing/2014/main" id="{D2B379EF-AF89-48E3-BEDE-9151A9719621}"/>
              </a:ext>
            </a:extLst>
          </p:cNvPr>
          <p:cNvCxnSpPr/>
          <p:nvPr/>
        </p:nvCxnSpPr>
        <p:spPr>
          <a:xfrm>
            <a:off x="8070469" y="3049787"/>
            <a:ext cx="3600000" cy="11119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16" name="Rechte verbindingslijn 115">
            <a:extLst>
              <a:ext uri="{FF2B5EF4-FFF2-40B4-BE49-F238E27FC236}">
                <a16:creationId xmlns:a16="http://schemas.microsoft.com/office/drawing/2014/main" id="{D13F5FD5-061B-4273-920E-F686C0D369D5}"/>
              </a:ext>
            </a:extLst>
          </p:cNvPr>
          <p:cNvCxnSpPr/>
          <p:nvPr/>
        </p:nvCxnSpPr>
        <p:spPr>
          <a:xfrm>
            <a:off x="8070469" y="2392801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17" name="Rechte verbindingslijn 116">
            <a:extLst>
              <a:ext uri="{FF2B5EF4-FFF2-40B4-BE49-F238E27FC236}">
                <a16:creationId xmlns:a16="http://schemas.microsoft.com/office/drawing/2014/main" id="{AD3F1FB5-533D-429E-B55B-D2E80A672D0F}"/>
              </a:ext>
            </a:extLst>
          </p:cNvPr>
          <p:cNvCxnSpPr/>
          <p:nvPr/>
        </p:nvCxnSpPr>
        <p:spPr>
          <a:xfrm>
            <a:off x="8070469" y="2918390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18" name="Rechte verbindingslijn 117">
            <a:extLst>
              <a:ext uri="{FF2B5EF4-FFF2-40B4-BE49-F238E27FC236}">
                <a16:creationId xmlns:a16="http://schemas.microsoft.com/office/drawing/2014/main" id="{3CBCA56C-5C29-4CB0-BF4D-37F1FCEC2326}"/>
              </a:ext>
            </a:extLst>
          </p:cNvPr>
          <p:cNvCxnSpPr/>
          <p:nvPr/>
        </p:nvCxnSpPr>
        <p:spPr>
          <a:xfrm>
            <a:off x="8070469" y="2655595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19" name="Rechte verbindingslijn 118">
            <a:extLst>
              <a:ext uri="{FF2B5EF4-FFF2-40B4-BE49-F238E27FC236}">
                <a16:creationId xmlns:a16="http://schemas.microsoft.com/office/drawing/2014/main" id="{BAFE11DE-686F-44A0-92FF-A19B0DE5329B}"/>
              </a:ext>
            </a:extLst>
          </p:cNvPr>
          <p:cNvCxnSpPr/>
          <p:nvPr/>
        </p:nvCxnSpPr>
        <p:spPr>
          <a:xfrm>
            <a:off x="8070469" y="3192303"/>
            <a:ext cx="3600000" cy="11119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20" name="Rechte verbindingslijn 119">
            <a:extLst>
              <a:ext uri="{FF2B5EF4-FFF2-40B4-BE49-F238E27FC236}">
                <a16:creationId xmlns:a16="http://schemas.microsoft.com/office/drawing/2014/main" id="{FDC14C07-D787-41AD-86C7-49E5A4174791}"/>
              </a:ext>
            </a:extLst>
          </p:cNvPr>
          <p:cNvCxnSpPr/>
          <p:nvPr/>
        </p:nvCxnSpPr>
        <p:spPr>
          <a:xfrm flipH="1">
            <a:off x="9855850" y="2257479"/>
            <a:ext cx="677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21" name="Rechte verbindingslijn 120">
            <a:extLst>
              <a:ext uri="{FF2B5EF4-FFF2-40B4-BE49-F238E27FC236}">
                <a16:creationId xmlns:a16="http://schemas.microsoft.com/office/drawing/2014/main" id="{1E8E8AE8-16FA-487D-8841-C3C11258AE48}"/>
              </a:ext>
            </a:extLst>
          </p:cNvPr>
          <p:cNvCxnSpPr/>
          <p:nvPr/>
        </p:nvCxnSpPr>
        <p:spPr>
          <a:xfrm>
            <a:off x="9343695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22" name="Rechte verbindingslijn 121">
            <a:extLst>
              <a:ext uri="{FF2B5EF4-FFF2-40B4-BE49-F238E27FC236}">
                <a16:creationId xmlns:a16="http://schemas.microsoft.com/office/drawing/2014/main" id="{340E7BE5-4F22-45C6-B004-80DF7B30724F}"/>
              </a:ext>
            </a:extLst>
          </p:cNvPr>
          <p:cNvCxnSpPr/>
          <p:nvPr/>
        </p:nvCxnSpPr>
        <p:spPr>
          <a:xfrm flipH="1">
            <a:off x="10877957" y="2257479"/>
            <a:ext cx="24536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cxnSp>
        <p:nvCxnSpPr>
          <p:cNvPr id="123" name="Rechte verbindingslijn 122">
            <a:extLst>
              <a:ext uri="{FF2B5EF4-FFF2-40B4-BE49-F238E27FC236}">
                <a16:creationId xmlns:a16="http://schemas.microsoft.com/office/drawing/2014/main" id="{7FFC5AA6-8336-4E1A-B3F7-D06A0560A061}"/>
              </a:ext>
            </a:extLst>
          </p:cNvPr>
          <p:cNvCxnSpPr/>
          <p:nvPr/>
        </p:nvCxnSpPr>
        <p:spPr>
          <a:xfrm>
            <a:off x="10370289" y="225747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dash"/>
          </a:ln>
          <a:effectLst/>
        </p:spPr>
      </p:cxnSp>
      <p:sp>
        <p:nvSpPr>
          <p:cNvPr id="124" name="Tekstvak 123">
            <a:extLst>
              <a:ext uri="{FF2B5EF4-FFF2-40B4-BE49-F238E27FC236}">
                <a16:creationId xmlns:a16="http://schemas.microsoft.com/office/drawing/2014/main" id="{08CAC96A-FEC7-4939-ACA2-FD02021C668D}"/>
              </a:ext>
            </a:extLst>
          </p:cNvPr>
          <p:cNvSpPr txBox="1"/>
          <p:nvPr/>
        </p:nvSpPr>
        <p:spPr>
          <a:xfrm>
            <a:off x="11013677" y="585747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6</a:t>
            </a:r>
          </a:p>
        </p:txBody>
      </p:sp>
      <p:sp>
        <p:nvSpPr>
          <p:cNvPr id="125" name="Tekstvak 124">
            <a:extLst>
              <a:ext uri="{FF2B5EF4-FFF2-40B4-BE49-F238E27FC236}">
                <a16:creationId xmlns:a16="http://schemas.microsoft.com/office/drawing/2014/main" id="{8F082631-F526-44D3-870A-C47104444BC3}"/>
              </a:ext>
            </a:extLst>
          </p:cNvPr>
          <p:cNvSpPr txBox="1"/>
          <p:nvPr/>
        </p:nvSpPr>
        <p:spPr>
          <a:xfrm>
            <a:off x="7547295" y="2519118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  <a:latin typeface="Calibri"/>
              </a:rPr>
              <a:t>12.000</a:t>
            </a:r>
          </a:p>
        </p:txBody>
      </p:sp>
      <p:sp>
        <p:nvSpPr>
          <p:cNvPr id="126" name="Tekstvak 125">
            <a:extLst>
              <a:ext uri="{FF2B5EF4-FFF2-40B4-BE49-F238E27FC236}">
                <a16:creationId xmlns:a16="http://schemas.microsoft.com/office/drawing/2014/main" id="{D9D6F827-FFD9-4F73-8895-8CAC025BBCE4}"/>
              </a:ext>
            </a:extLst>
          </p:cNvPr>
          <p:cNvSpPr txBox="1"/>
          <p:nvPr/>
        </p:nvSpPr>
        <p:spPr>
          <a:xfrm rot="16200000">
            <a:off x="6822903" y="2970716"/>
            <a:ext cx="1167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  <a:latin typeface="Calibri"/>
              </a:rPr>
              <a:t>opbrengst (€)</a:t>
            </a:r>
          </a:p>
        </p:txBody>
      </p:sp>
      <p:cxnSp>
        <p:nvCxnSpPr>
          <p:cNvPr id="127" name="Rechte verbindingslijn 126">
            <a:extLst>
              <a:ext uri="{FF2B5EF4-FFF2-40B4-BE49-F238E27FC236}">
                <a16:creationId xmlns:a16="http://schemas.microsoft.com/office/drawing/2014/main" id="{67DF3F82-1747-43A3-B2DB-FD546B5D65A8}"/>
              </a:ext>
            </a:extLst>
          </p:cNvPr>
          <p:cNvCxnSpPr>
            <a:cxnSpLocks/>
          </p:cNvCxnSpPr>
          <p:nvPr/>
        </p:nvCxnSpPr>
        <p:spPr>
          <a:xfrm flipH="1">
            <a:off x="8070470" y="2451698"/>
            <a:ext cx="2449484" cy="2604691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8" name="Tekstvak 127">
            <a:extLst>
              <a:ext uri="{FF2B5EF4-FFF2-40B4-BE49-F238E27FC236}">
                <a16:creationId xmlns:a16="http://schemas.microsoft.com/office/drawing/2014/main" id="{B40B3507-8CE9-4E80-BADB-40311460E4D0}"/>
              </a:ext>
            </a:extLst>
          </p:cNvPr>
          <p:cNvSpPr txBox="1"/>
          <p:nvPr/>
        </p:nvSpPr>
        <p:spPr>
          <a:xfrm>
            <a:off x="10472831" y="2286172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C00000"/>
                </a:solidFill>
                <a:latin typeface="Calibri"/>
              </a:rPr>
              <a:t>TK</a:t>
            </a:r>
            <a:endParaRPr lang="nl-NL" b="1" dirty="0">
              <a:solidFill>
                <a:srgbClr val="C00000"/>
              </a:solidFill>
              <a:latin typeface="Calibri"/>
            </a:endParaRPr>
          </a:p>
        </p:txBody>
      </p:sp>
      <p:cxnSp>
        <p:nvCxnSpPr>
          <p:cNvPr id="129" name="Rechte verbindingslijn 128">
            <a:extLst>
              <a:ext uri="{FF2B5EF4-FFF2-40B4-BE49-F238E27FC236}">
                <a16:creationId xmlns:a16="http://schemas.microsoft.com/office/drawing/2014/main" id="{623C97F8-0FD6-4AF0-8DF1-BB95B657370C}"/>
              </a:ext>
            </a:extLst>
          </p:cNvPr>
          <p:cNvCxnSpPr>
            <a:cxnSpLocks/>
          </p:cNvCxnSpPr>
          <p:nvPr/>
        </p:nvCxnSpPr>
        <p:spPr>
          <a:xfrm flipH="1">
            <a:off x="8086725" y="2777285"/>
            <a:ext cx="2962841" cy="3058365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30" name="Rechte verbindingslijn 129">
            <a:extLst>
              <a:ext uri="{FF2B5EF4-FFF2-40B4-BE49-F238E27FC236}">
                <a16:creationId xmlns:a16="http://schemas.microsoft.com/office/drawing/2014/main" id="{865517EC-9FC2-4B48-B77A-EBC2EC89BACC}"/>
              </a:ext>
            </a:extLst>
          </p:cNvPr>
          <p:cNvCxnSpPr/>
          <p:nvPr/>
        </p:nvCxnSpPr>
        <p:spPr>
          <a:xfrm>
            <a:off x="8073828" y="5844234"/>
            <a:ext cx="360000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131" name="Tekstvak 130">
            <a:extLst>
              <a:ext uri="{FF2B5EF4-FFF2-40B4-BE49-F238E27FC236}">
                <a16:creationId xmlns:a16="http://schemas.microsoft.com/office/drawing/2014/main" id="{855CC1C4-DF1F-44ED-B665-8E83FC593F7E}"/>
              </a:ext>
            </a:extLst>
          </p:cNvPr>
          <p:cNvSpPr txBox="1"/>
          <p:nvPr/>
        </p:nvSpPr>
        <p:spPr>
          <a:xfrm>
            <a:off x="11029388" y="2609143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FFC000"/>
                </a:solidFill>
                <a:latin typeface="Calibri"/>
              </a:rPr>
              <a:t>TVK</a:t>
            </a:r>
            <a:endParaRPr lang="nl-NL" b="1" dirty="0">
              <a:solidFill>
                <a:srgbClr val="FFC000"/>
              </a:solidFill>
              <a:latin typeface="Calibri"/>
            </a:endParaRPr>
          </a:p>
        </p:txBody>
      </p:sp>
      <p:cxnSp>
        <p:nvCxnSpPr>
          <p:cNvPr id="132" name="Rechte verbindingslijn 131">
            <a:extLst>
              <a:ext uri="{FF2B5EF4-FFF2-40B4-BE49-F238E27FC236}">
                <a16:creationId xmlns:a16="http://schemas.microsoft.com/office/drawing/2014/main" id="{75227CBF-43F3-41F9-81DB-854CE8009636}"/>
              </a:ext>
            </a:extLst>
          </p:cNvPr>
          <p:cNvCxnSpPr>
            <a:cxnSpLocks/>
          </p:cNvCxnSpPr>
          <p:nvPr/>
        </p:nvCxnSpPr>
        <p:spPr>
          <a:xfrm flipH="1">
            <a:off x="8067084" y="5048950"/>
            <a:ext cx="3092627" cy="16731"/>
          </a:xfrm>
          <a:prstGeom prst="line">
            <a:avLst/>
          </a:prstGeom>
          <a:noFill/>
          <a:ln w="38100" cap="flat" cmpd="sng" algn="ctr">
            <a:solidFill>
              <a:srgbClr val="ED4D0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33" name="Rechte verbindingslijn 132">
            <a:extLst>
              <a:ext uri="{FF2B5EF4-FFF2-40B4-BE49-F238E27FC236}">
                <a16:creationId xmlns:a16="http://schemas.microsoft.com/office/drawing/2014/main" id="{843D263D-8611-4B08-B90F-942E8C981DCD}"/>
              </a:ext>
            </a:extLst>
          </p:cNvPr>
          <p:cNvCxnSpPr/>
          <p:nvPr/>
        </p:nvCxnSpPr>
        <p:spPr>
          <a:xfrm flipH="1">
            <a:off x="8073147" y="2257479"/>
            <a:ext cx="1378" cy="360000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134" name="Tekstvak 133">
            <a:extLst>
              <a:ext uri="{FF2B5EF4-FFF2-40B4-BE49-F238E27FC236}">
                <a16:creationId xmlns:a16="http://schemas.microsoft.com/office/drawing/2014/main" id="{5211BCCC-5DAB-4F92-B23B-B77E6779B95C}"/>
              </a:ext>
            </a:extLst>
          </p:cNvPr>
          <p:cNvSpPr txBox="1"/>
          <p:nvPr/>
        </p:nvSpPr>
        <p:spPr>
          <a:xfrm>
            <a:off x="10954213" y="4786315"/>
            <a:ext cx="461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ED4D0F"/>
                </a:solidFill>
                <a:latin typeface="Calibri"/>
              </a:rPr>
              <a:t>TCK</a:t>
            </a:r>
            <a:endParaRPr lang="nl-NL" b="1" dirty="0">
              <a:solidFill>
                <a:srgbClr val="ED4D0F"/>
              </a:solidFill>
              <a:latin typeface="Calibri"/>
            </a:endParaRP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1C9C047D-7F35-4083-B13F-FAE25D99A2F5}"/>
              </a:ext>
            </a:extLst>
          </p:cNvPr>
          <p:cNvGrpSpPr/>
          <p:nvPr/>
        </p:nvGrpSpPr>
        <p:grpSpPr>
          <a:xfrm>
            <a:off x="2375985" y="3250758"/>
            <a:ext cx="3965841" cy="369332"/>
            <a:chOff x="2375985" y="3250758"/>
            <a:chExt cx="3965841" cy="369332"/>
          </a:xfrm>
        </p:grpSpPr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A2321290-73FB-46FC-9EF3-A3F67CE7DAE6}"/>
                </a:ext>
              </a:extLst>
            </p:cNvPr>
            <p:cNvSpPr txBox="1"/>
            <p:nvPr/>
          </p:nvSpPr>
          <p:spPr>
            <a:xfrm>
              <a:off x="3220394" y="3250758"/>
              <a:ext cx="3121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FFC000"/>
                  </a:solidFill>
                </a:rPr>
                <a:t>veroorzaken de extra kosten</a:t>
              </a:r>
            </a:p>
          </p:txBody>
        </p:sp>
        <p:cxnSp>
          <p:nvCxnSpPr>
            <p:cNvPr id="135" name="Rechte verbindingslijn met pijl 134">
              <a:extLst>
                <a:ext uri="{FF2B5EF4-FFF2-40B4-BE49-F238E27FC236}">
                  <a16:creationId xmlns:a16="http://schemas.microsoft.com/office/drawing/2014/main" id="{823A459E-1D93-4954-AB71-8ACC54CD99C4}"/>
                </a:ext>
              </a:extLst>
            </p:cNvPr>
            <p:cNvCxnSpPr>
              <a:cxnSpLocks/>
            </p:cNvCxnSpPr>
            <p:nvPr/>
          </p:nvCxnSpPr>
          <p:spPr>
            <a:xfrm>
              <a:off x="2375985" y="3446179"/>
              <a:ext cx="809897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ep 3">
            <a:extLst>
              <a:ext uri="{FF2B5EF4-FFF2-40B4-BE49-F238E27FC236}">
                <a16:creationId xmlns:a16="http://schemas.microsoft.com/office/drawing/2014/main" id="{D496799B-4F28-27D0-2563-39EEEC52032A}"/>
              </a:ext>
            </a:extLst>
          </p:cNvPr>
          <p:cNvGrpSpPr/>
          <p:nvPr/>
        </p:nvGrpSpPr>
        <p:grpSpPr>
          <a:xfrm>
            <a:off x="2290354" y="4162309"/>
            <a:ext cx="4451143" cy="618805"/>
            <a:chOff x="2290354" y="4162309"/>
            <a:chExt cx="4451143" cy="618805"/>
          </a:xfrm>
        </p:grpSpPr>
        <p:sp>
          <p:nvSpPr>
            <p:cNvPr id="136" name="Tekstvak 135">
              <a:extLst>
                <a:ext uri="{FF2B5EF4-FFF2-40B4-BE49-F238E27FC236}">
                  <a16:creationId xmlns:a16="http://schemas.microsoft.com/office/drawing/2014/main" id="{9819117E-5071-4139-9FB6-8282CEC6A140}"/>
                </a:ext>
              </a:extLst>
            </p:cNvPr>
            <p:cNvSpPr txBox="1"/>
            <p:nvPr/>
          </p:nvSpPr>
          <p:spPr>
            <a:xfrm>
              <a:off x="4230873" y="4442560"/>
              <a:ext cx="25106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i="1" dirty="0">
                  <a:solidFill>
                    <a:srgbClr val="FFC000"/>
                  </a:solidFill>
                </a:rPr>
                <a:t>gelijk aan de extra kosten</a:t>
              </a:r>
            </a:p>
          </p:txBody>
        </p: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FAEE8F1E-0027-42D7-AFEC-87BD72DE8497}"/>
                </a:ext>
              </a:extLst>
            </p:cNvPr>
            <p:cNvGrpSpPr/>
            <p:nvPr/>
          </p:nvGrpSpPr>
          <p:grpSpPr>
            <a:xfrm>
              <a:off x="2290354" y="4162309"/>
              <a:ext cx="2844000" cy="468000"/>
              <a:chOff x="2290354" y="4162309"/>
              <a:chExt cx="2844000" cy="468000"/>
            </a:xfrm>
          </p:grpSpPr>
          <p:cxnSp>
            <p:nvCxnSpPr>
              <p:cNvPr id="9" name="Rechte verbindingslijn 8">
                <a:extLst>
                  <a:ext uri="{FF2B5EF4-FFF2-40B4-BE49-F238E27FC236}">
                    <a16:creationId xmlns:a16="http://schemas.microsoft.com/office/drawing/2014/main" id="{24AE2BD8-1E33-49D5-9E2B-33A83215BC48}"/>
                  </a:ext>
                </a:extLst>
              </p:cNvPr>
              <p:cNvCxnSpPr/>
              <p:nvPr/>
            </p:nvCxnSpPr>
            <p:spPr>
              <a:xfrm>
                <a:off x="2290354" y="4174712"/>
                <a:ext cx="2844000" cy="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Verbindingslijn: gebogen 13">
                <a:extLst>
                  <a:ext uri="{FF2B5EF4-FFF2-40B4-BE49-F238E27FC236}">
                    <a16:creationId xmlns:a16="http://schemas.microsoft.com/office/drawing/2014/main" id="{BF970221-40BD-454F-919D-83FC9B7843B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3776299" y="4144309"/>
                <a:ext cx="468000" cy="504000"/>
              </a:xfrm>
              <a:prstGeom prst="bentConnector2">
                <a:avLst/>
              </a:prstGeom>
              <a:ln w="1905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452118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8" grpId="0"/>
      <p:bldP spid="131" grpId="0"/>
      <p:bldP spid="134" grpId="0" uiExpan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BA51F3-67F4-4AA0-AB45-B122CA35E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Differentiëren – marginale kosten</a:t>
            </a:r>
            <a:br>
              <a:rPr lang="nl-NL" dirty="0"/>
            </a:b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helling van de (totale) kostenlijn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9FA1C0-0B53-44CD-90B6-D578BFF50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429000"/>
            <a:ext cx="6332563" cy="30715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333625" algn="l"/>
              </a:tabLst>
            </a:pPr>
            <a:r>
              <a:rPr lang="nl-NL" sz="1800" b="1" dirty="0">
                <a:solidFill>
                  <a:srgbClr val="ED4D0F"/>
                </a:solidFill>
              </a:rPr>
              <a:t>TCK</a:t>
            </a:r>
            <a:r>
              <a:rPr lang="nl-NL" sz="1800" dirty="0"/>
              <a:t> = 1.000	MK = 0</a:t>
            </a:r>
          </a:p>
          <a:p>
            <a:pPr marL="0" indent="0">
              <a:buNone/>
              <a:tabLst>
                <a:tab pos="2333625" algn="l"/>
              </a:tabLst>
            </a:pPr>
            <a:r>
              <a:rPr lang="nl-NL" sz="1800" dirty="0"/>
              <a:t>y = 1.000∙x</a:t>
            </a:r>
            <a:r>
              <a:rPr lang="nl-NL" sz="1800" baseline="30000" dirty="0"/>
              <a:t>0	</a:t>
            </a:r>
            <a:r>
              <a:rPr lang="nl-NL" sz="1800" dirty="0"/>
              <a:t>y’= 1.000∙0∙…</a:t>
            </a:r>
            <a:endParaRPr lang="nl-NL" sz="1800" baseline="30000" dirty="0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B0048BCF-F0F4-4C70-B4C0-4ED365796F84}"/>
              </a:ext>
            </a:extLst>
          </p:cNvPr>
          <p:cNvCxnSpPr/>
          <p:nvPr/>
        </p:nvCxnSpPr>
        <p:spPr>
          <a:xfrm>
            <a:off x="8018217" y="3522769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D4F365F-256E-4D53-A0C8-2BE82DBA7AA9}"/>
              </a:ext>
            </a:extLst>
          </p:cNvPr>
          <p:cNvCxnSpPr/>
          <p:nvPr/>
        </p:nvCxnSpPr>
        <p:spPr>
          <a:xfrm flipV="1">
            <a:off x="8018217" y="4048357"/>
            <a:ext cx="3600000" cy="1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9A54A354-39AC-4256-BB3A-FFE15A577C85}"/>
              </a:ext>
            </a:extLst>
          </p:cNvPr>
          <p:cNvCxnSpPr/>
          <p:nvPr/>
        </p:nvCxnSpPr>
        <p:spPr>
          <a:xfrm>
            <a:off x="8018217" y="3785563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C255E1FB-AC3F-4107-A9C4-2C2A4B387223}"/>
              </a:ext>
            </a:extLst>
          </p:cNvPr>
          <p:cNvCxnSpPr/>
          <p:nvPr/>
        </p:nvCxnSpPr>
        <p:spPr>
          <a:xfrm flipV="1">
            <a:off x="8018217" y="4979256"/>
            <a:ext cx="3600000" cy="2287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776A1A39-9976-4A1E-AB43-75D40C0B14AB}"/>
              </a:ext>
            </a:extLst>
          </p:cNvPr>
          <p:cNvCxnSpPr/>
          <p:nvPr/>
        </p:nvCxnSpPr>
        <p:spPr>
          <a:xfrm>
            <a:off x="8018217" y="4442549"/>
            <a:ext cx="3600000" cy="11119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E01B01D8-19B8-4ED1-8C7D-C8011A344724}"/>
              </a:ext>
            </a:extLst>
          </p:cNvPr>
          <p:cNvCxnSpPr/>
          <p:nvPr/>
        </p:nvCxnSpPr>
        <p:spPr>
          <a:xfrm>
            <a:off x="8018217" y="6032721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D458104D-B0B5-48D1-BA7C-B8F8D02B97B4}"/>
              </a:ext>
            </a:extLst>
          </p:cNvPr>
          <p:cNvCxnSpPr/>
          <p:nvPr/>
        </p:nvCxnSpPr>
        <p:spPr>
          <a:xfrm>
            <a:off x="8018217" y="5507133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059F997B-D940-4386-ACF8-687D9B3EC64E}"/>
              </a:ext>
            </a:extLst>
          </p:cNvPr>
          <p:cNvCxnSpPr/>
          <p:nvPr/>
        </p:nvCxnSpPr>
        <p:spPr>
          <a:xfrm>
            <a:off x="8529941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EE7E8562-E81D-4B88-92B6-B8C1A818D707}"/>
              </a:ext>
            </a:extLst>
          </p:cNvPr>
          <p:cNvCxnSpPr/>
          <p:nvPr/>
        </p:nvCxnSpPr>
        <p:spPr>
          <a:xfrm>
            <a:off x="8276107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7147F352-A27E-4675-A77F-C49C4325D1E8}"/>
              </a:ext>
            </a:extLst>
          </p:cNvPr>
          <p:cNvCxnSpPr/>
          <p:nvPr/>
        </p:nvCxnSpPr>
        <p:spPr>
          <a:xfrm>
            <a:off x="9037609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C2852D63-BAD1-4446-A150-FF3F7F9EE2E1}"/>
              </a:ext>
            </a:extLst>
          </p:cNvPr>
          <p:cNvCxnSpPr/>
          <p:nvPr/>
        </p:nvCxnSpPr>
        <p:spPr>
          <a:xfrm>
            <a:off x="8783775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22CDE225-7A7F-4237-8361-754A19007BEB}"/>
              </a:ext>
            </a:extLst>
          </p:cNvPr>
          <p:cNvCxnSpPr/>
          <p:nvPr/>
        </p:nvCxnSpPr>
        <p:spPr>
          <a:xfrm>
            <a:off x="10064202" y="2445429"/>
            <a:ext cx="1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3C8EADD3-4C70-462C-9396-18D5AF987EEB}"/>
              </a:ext>
            </a:extLst>
          </p:cNvPr>
          <p:cNvCxnSpPr/>
          <p:nvPr/>
        </p:nvCxnSpPr>
        <p:spPr>
          <a:xfrm flipH="1">
            <a:off x="9545277" y="2445429"/>
            <a:ext cx="4487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B5327ABA-B87F-4A6B-9251-E91E1B92773D}"/>
              </a:ext>
            </a:extLst>
          </p:cNvPr>
          <p:cNvCxnSpPr/>
          <p:nvPr/>
        </p:nvCxnSpPr>
        <p:spPr>
          <a:xfrm flipH="1">
            <a:off x="11104075" y="2445429"/>
            <a:ext cx="677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47283B15-321F-4691-8EC8-A63FE48CEFC8}"/>
              </a:ext>
            </a:extLst>
          </p:cNvPr>
          <p:cNvCxnSpPr/>
          <p:nvPr/>
        </p:nvCxnSpPr>
        <p:spPr>
          <a:xfrm>
            <a:off x="10571871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322DE08F-B62B-41FD-A116-AC7EDA3D3B72}"/>
              </a:ext>
            </a:extLst>
          </p:cNvPr>
          <p:cNvCxnSpPr/>
          <p:nvPr/>
        </p:nvCxnSpPr>
        <p:spPr>
          <a:xfrm flipH="1">
            <a:off x="11618518" y="2445429"/>
            <a:ext cx="24536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41825F57-7EEA-4B44-9440-DE763AF63D7D}"/>
              </a:ext>
            </a:extLst>
          </p:cNvPr>
          <p:cNvCxnSpPr/>
          <p:nvPr/>
        </p:nvCxnSpPr>
        <p:spPr>
          <a:xfrm>
            <a:off x="11364679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385118F7-3002-473A-A49A-1FC0E891281A}"/>
              </a:ext>
            </a:extLst>
          </p:cNvPr>
          <p:cNvCxnSpPr/>
          <p:nvPr/>
        </p:nvCxnSpPr>
        <p:spPr>
          <a:xfrm flipV="1">
            <a:off x="8018217" y="5112940"/>
            <a:ext cx="3600000" cy="2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E932E0A6-390C-46DB-8A3D-3A09B63F16E3}"/>
              </a:ext>
            </a:extLst>
          </p:cNvPr>
          <p:cNvCxnSpPr/>
          <p:nvPr/>
        </p:nvCxnSpPr>
        <p:spPr>
          <a:xfrm>
            <a:off x="8018217" y="4585065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85624A1F-0024-4276-866A-9352868E352C}"/>
              </a:ext>
            </a:extLst>
          </p:cNvPr>
          <p:cNvCxnSpPr/>
          <p:nvPr/>
        </p:nvCxnSpPr>
        <p:spPr>
          <a:xfrm>
            <a:off x="8018217" y="5638530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D4DE3742-951C-4DEA-8F0E-BCCD24C31CD5}"/>
              </a:ext>
            </a:extLst>
          </p:cNvPr>
          <p:cNvCxnSpPr/>
          <p:nvPr/>
        </p:nvCxnSpPr>
        <p:spPr>
          <a:xfrm>
            <a:off x="8018217" y="3654166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E5FDEB54-3818-471F-B174-9CABD0A5BE7A}"/>
              </a:ext>
            </a:extLst>
          </p:cNvPr>
          <p:cNvCxnSpPr/>
          <p:nvPr/>
        </p:nvCxnSpPr>
        <p:spPr>
          <a:xfrm>
            <a:off x="8018217" y="4179755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1BA070F6-D3F2-41F6-9071-159D24515303}"/>
              </a:ext>
            </a:extLst>
          </p:cNvPr>
          <p:cNvCxnSpPr/>
          <p:nvPr/>
        </p:nvCxnSpPr>
        <p:spPr>
          <a:xfrm>
            <a:off x="8018217" y="3916960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03FDC9F7-BE5A-4F5D-B901-4F7F123027D0}"/>
              </a:ext>
            </a:extLst>
          </p:cNvPr>
          <p:cNvCxnSpPr/>
          <p:nvPr/>
        </p:nvCxnSpPr>
        <p:spPr>
          <a:xfrm>
            <a:off x="8018217" y="5244339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BB8FD752-C8F6-4561-BEE7-9833D0417E7A}"/>
              </a:ext>
            </a:extLst>
          </p:cNvPr>
          <p:cNvCxnSpPr/>
          <p:nvPr/>
        </p:nvCxnSpPr>
        <p:spPr>
          <a:xfrm>
            <a:off x="8018217" y="4716462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B0A2D9CD-35BF-4BEB-B6F6-B090253ED4D3}"/>
              </a:ext>
            </a:extLst>
          </p:cNvPr>
          <p:cNvCxnSpPr/>
          <p:nvPr/>
        </p:nvCxnSpPr>
        <p:spPr>
          <a:xfrm>
            <a:off x="8018217" y="4311152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97F0820E-F431-45EB-B6B8-33C70861F17D}"/>
              </a:ext>
            </a:extLst>
          </p:cNvPr>
          <p:cNvCxnSpPr/>
          <p:nvPr/>
        </p:nvCxnSpPr>
        <p:spPr>
          <a:xfrm>
            <a:off x="8018217" y="5769927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40BBA2F1-5F6B-4935-ACB7-260DDF925B12}"/>
              </a:ext>
            </a:extLst>
          </p:cNvPr>
          <p:cNvCxnSpPr/>
          <p:nvPr/>
        </p:nvCxnSpPr>
        <p:spPr>
          <a:xfrm>
            <a:off x="8018217" y="5375736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384BBBB7-EC59-4223-AB06-EDC908FAD2BC}"/>
              </a:ext>
            </a:extLst>
          </p:cNvPr>
          <p:cNvCxnSpPr/>
          <p:nvPr/>
        </p:nvCxnSpPr>
        <p:spPr>
          <a:xfrm>
            <a:off x="8018217" y="4847859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F42D6013-22E1-4C5A-93BE-16AF522283A6}"/>
              </a:ext>
            </a:extLst>
          </p:cNvPr>
          <p:cNvCxnSpPr/>
          <p:nvPr/>
        </p:nvCxnSpPr>
        <p:spPr>
          <a:xfrm>
            <a:off x="8018217" y="5901324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BFD65154-EE18-4BE6-892E-3C013A74CF97}"/>
              </a:ext>
            </a:extLst>
          </p:cNvPr>
          <p:cNvSpPr txBox="1"/>
          <p:nvPr/>
        </p:nvSpPr>
        <p:spPr>
          <a:xfrm>
            <a:off x="10116417" y="6209454"/>
            <a:ext cx="1608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>
                <a:latin typeface="Calibri"/>
              </a:rPr>
              <a:t>hoeveelheid (stuks)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7CEE6C8-6307-4C7B-9EA8-AFDFF1272D8A}"/>
              </a:ext>
            </a:extLst>
          </p:cNvPr>
          <p:cNvSpPr txBox="1"/>
          <p:nvPr/>
        </p:nvSpPr>
        <p:spPr>
          <a:xfrm>
            <a:off x="7665870" y="538817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400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6625A385-85BA-4BDE-9D8C-F98DBA224626}"/>
              </a:ext>
            </a:extLst>
          </p:cNvPr>
          <p:cNvSpPr txBox="1"/>
          <p:nvPr/>
        </p:nvSpPr>
        <p:spPr>
          <a:xfrm>
            <a:off x="7665870" y="4850456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800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3E668D34-9953-4E11-BC04-277CF7EC3004}"/>
              </a:ext>
            </a:extLst>
          </p:cNvPr>
          <p:cNvSpPr txBox="1"/>
          <p:nvPr/>
        </p:nvSpPr>
        <p:spPr>
          <a:xfrm>
            <a:off x="7558469" y="4313748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1.200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F60CDE5A-C785-46D0-91E8-80D6322EB41A}"/>
              </a:ext>
            </a:extLst>
          </p:cNvPr>
          <p:cNvSpPr txBox="1"/>
          <p:nvPr/>
        </p:nvSpPr>
        <p:spPr>
          <a:xfrm>
            <a:off x="7558469" y="3794452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1.600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CE6627E5-F3F4-43A1-93AA-2AAC6DEE48EA}"/>
              </a:ext>
            </a:extLst>
          </p:cNvPr>
          <p:cNvSpPr txBox="1"/>
          <p:nvPr/>
        </p:nvSpPr>
        <p:spPr>
          <a:xfrm>
            <a:off x="7558469" y="3251452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2.000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1234573A-7BCC-4962-A916-685623960EE0}"/>
              </a:ext>
            </a:extLst>
          </p:cNvPr>
          <p:cNvSpPr txBox="1"/>
          <p:nvPr/>
        </p:nvSpPr>
        <p:spPr>
          <a:xfrm>
            <a:off x="8398389" y="60454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1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3FEF5FE2-46A5-416D-B653-EFCCA68CD8DB}"/>
              </a:ext>
            </a:extLst>
          </p:cNvPr>
          <p:cNvSpPr txBox="1"/>
          <p:nvPr/>
        </p:nvSpPr>
        <p:spPr>
          <a:xfrm>
            <a:off x="8900080" y="60454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2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49930B5E-6CC9-489E-A8F9-322F9FA6457A}"/>
              </a:ext>
            </a:extLst>
          </p:cNvPr>
          <p:cNvSpPr txBox="1"/>
          <p:nvPr/>
        </p:nvSpPr>
        <p:spPr>
          <a:xfrm>
            <a:off x="9408150" y="60454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3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FD9AEF0B-A1D0-4FCB-AD9E-1A472352E68B}"/>
              </a:ext>
            </a:extLst>
          </p:cNvPr>
          <p:cNvSpPr txBox="1"/>
          <p:nvPr/>
        </p:nvSpPr>
        <p:spPr>
          <a:xfrm>
            <a:off x="9939167" y="60454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4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40F720D6-A035-443E-9ACE-04CE76AAB374}"/>
              </a:ext>
            </a:extLst>
          </p:cNvPr>
          <p:cNvSpPr txBox="1"/>
          <p:nvPr/>
        </p:nvSpPr>
        <p:spPr>
          <a:xfrm>
            <a:off x="10439320" y="60454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5</a:t>
            </a:r>
          </a:p>
        </p:txBody>
      </p: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62C03378-D1BA-4147-A697-075160B4C19B}"/>
              </a:ext>
            </a:extLst>
          </p:cNvPr>
          <p:cNvCxnSpPr/>
          <p:nvPr/>
        </p:nvCxnSpPr>
        <p:spPr>
          <a:xfrm>
            <a:off x="8018217" y="2449354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09EFB294-B281-417D-8E06-B254C5202D30}"/>
              </a:ext>
            </a:extLst>
          </p:cNvPr>
          <p:cNvCxnSpPr/>
          <p:nvPr/>
        </p:nvCxnSpPr>
        <p:spPr>
          <a:xfrm flipV="1">
            <a:off x="8018217" y="2974942"/>
            <a:ext cx="3600000" cy="1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470A3267-1D17-46F1-9550-9302AAFC12D8}"/>
              </a:ext>
            </a:extLst>
          </p:cNvPr>
          <p:cNvCxnSpPr/>
          <p:nvPr/>
        </p:nvCxnSpPr>
        <p:spPr>
          <a:xfrm>
            <a:off x="8018217" y="2712148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0C949DE8-C0A1-4267-A315-05F14D80B5BD}"/>
              </a:ext>
            </a:extLst>
          </p:cNvPr>
          <p:cNvCxnSpPr/>
          <p:nvPr/>
        </p:nvCxnSpPr>
        <p:spPr>
          <a:xfrm>
            <a:off x="8018217" y="3237737"/>
            <a:ext cx="3600000" cy="11119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6A953C0F-D035-4537-A7CA-3980AC376DDC}"/>
              </a:ext>
            </a:extLst>
          </p:cNvPr>
          <p:cNvCxnSpPr/>
          <p:nvPr/>
        </p:nvCxnSpPr>
        <p:spPr>
          <a:xfrm>
            <a:off x="8018217" y="2580751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DCF37ED4-6535-404B-ABE1-AABC0DFAB6BD}"/>
              </a:ext>
            </a:extLst>
          </p:cNvPr>
          <p:cNvCxnSpPr/>
          <p:nvPr/>
        </p:nvCxnSpPr>
        <p:spPr>
          <a:xfrm>
            <a:off x="8018217" y="3106340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0A376C38-F2CF-4678-94A0-82CDE11B7E6F}"/>
              </a:ext>
            </a:extLst>
          </p:cNvPr>
          <p:cNvCxnSpPr/>
          <p:nvPr/>
        </p:nvCxnSpPr>
        <p:spPr>
          <a:xfrm>
            <a:off x="8018217" y="2843545"/>
            <a:ext cx="3600000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7" name="Rechte verbindingslijn 56">
            <a:extLst>
              <a:ext uri="{FF2B5EF4-FFF2-40B4-BE49-F238E27FC236}">
                <a16:creationId xmlns:a16="http://schemas.microsoft.com/office/drawing/2014/main" id="{86644D1E-64C4-4C9B-B3A6-5A3E25F8F732}"/>
              </a:ext>
            </a:extLst>
          </p:cNvPr>
          <p:cNvCxnSpPr/>
          <p:nvPr/>
        </p:nvCxnSpPr>
        <p:spPr>
          <a:xfrm>
            <a:off x="8018217" y="3380253"/>
            <a:ext cx="3600000" cy="11119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80B42B8A-69FD-4803-A041-7D1299D59C85}"/>
              </a:ext>
            </a:extLst>
          </p:cNvPr>
          <p:cNvCxnSpPr/>
          <p:nvPr/>
        </p:nvCxnSpPr>
        <p:spPr>
          <a:xfrm flipH="1">
            <a:off x="9803598" y="2445429"/>
            <a:ext cx="677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59" name="Rechte verbindingslijn 58">
            <a:extLst>
              <a:ext uri="{FF2B5EF4-FFF2-40B4-BE49-F238E27FC236}">
                <a16:creationId xmlns:a16="http://schemas.microsoft.com/office/drawing/2014/main" id="{B280B741-01E3-4C4B-926C-131E9474D13F}"/>
              </a:ext>
            </a:extLst>
          </p:cNvPr>
          <p:cNvCxnSpPr/>
          <p:nvPr/>
        </p:nvCxnSpPr>
        <p:spPr>
          <a:xfrm>
            <a:off x="9291443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4EA5ABE0-3BDF-4DAC-99C7-403B1D1EA3ED}"/>
              </a:ext>
            </a:extLst>
          </p:cNvPr>
          <p:cNvCxnSpPr/>
          <p:nvPr/>
        </p:nvCxnSpPr>
        <p:spPr>
          <a:xfrm flipH="1">
            <a:off x="10825705" y="2445429"/>
            <a:ext cx="24536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cxnSp>
        <p:nvCxnSpPr>
          <p:cNvPr id="61" name="Rechte verbindingslijn 60">
            <a:extLst>
              <a:ext uri="{FF2B5EF4-FFF2-40B4-BE49-F238E27FC236}">
                <a16:creationId xmlns:a16="http://schemas.microsoft.com/office/drawing/2014/main" id="{6398D03B-45B0-4E77-8E19-2D95B70AA15D}"/>
              </a:ext>
            </a:extLst>
          </p:cNvPr>
          <p:cNvCxnSpPr/>
          <p:nvPr/>
        </p:nvCxnSpPr>
        <p:spPr>
          <a:xfrm>
            <a:off x="10318037" y="2445429"/>
            <a:ext cx="0" cy="36000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</a:ln>
          <a:effectLst/>
        </p:spPr>
      </p:cxnSp>
      <p:sp>
        <p:nvSpPr>
          <p:cNvPr id="62" name="Tekstvak 61">
            <a:extLst>
              <a:ext uri="{FF2B5EF4-FFF2-40B4-BE49-F238E27FC236}">
                <a16:creationId xmlns:a16="http://schemas.microsoft.com/office/drawing/2014/main" id="{3F33B1BB-FFE0-4907-A1B3-3DE30B90A074}"/>
              </a:ext>
            </a:extLst>
          </p:cNvPr>
          <p:cNvSpPr txBox="1"/>
          <p:nvPr/>
        </p:nvSpPr>
        <p:spPr>
          <a:xfrm>
            <a:off x="10961425" y="60454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6</a:t>
            </a:r>
          </a:p>
        </p:txBody>
      </p:sp>
      <p:sp>
        <p:nvSpPr>
          <p:cNvPr id="63" name="Tekstvak 62">
            <a:extLst>
              <a:ext uri="{FF2B5EF4-FFF2-40B4-BE49-F238E27FC236}">
                <a16:creationId xmlns:a16="http://schemas.microsoft.com/office/drawing/2014/main" id="{F539D49F-F216-41E0-8771-E421CCE76C62}"/>
              </a:ext>
            </a:extLst>
          </p:cNvPr>
          <p:cNvSpPr txBox="1"/>
          <p:nvPr/>
        </p:nvSpPr>
        <p:spPr>
          <a:xfrm>
            <a:off x="7558469" y="2707068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>
                <a:latin typeface="Calibri"/>
              </a:rPr>
              <a:t>2.400</a:t>
            </a:r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39517814-32B2-4F98-82A7-55CCE3FBD5D6}"/>
              </a:ext>
            </a:extLst>
          </p:cNvPr>
          <p:cNvSpPr txBox="1"/>
          <p:nvPr/>
        </p:nvSpPr>
        <p:spPr>
          <a:xfrm rot="16200000">
            <a:off x="6770651" y="3158666"/>
            <a:ext cx="1167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latin typeface="Calibri"/>
              </a:rPr>
              <a:t>opbrengst (€)</a:t>
            </a:r>
          </a:p>
        </p:txBody>
      </p: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1F49F34D-72D0-47D8-8820-8E3E85D37240}"/>
              </a:ext>
            </a:extLst>
          </p:cNvPr>
          <p:cNvCxnSpPr>
            <a:cxnSpLocks/>
          </p:cNvCxnSpPr>
          <p:nvPr/>
        </p:nvCxnSpPr>
        <p:spPr>
          <a:xfrm flipH="1">
            <a:off x="8039208" y="3102671"/>
            <a:ext cx="3081084" cy="1609900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6" name="Tekstvak 65">
            <a:extLst>
              <a:ext uri="{FF2B5EF4-FFF2-40B4-BE49-F238E27FC236}">
                <a16:creationId xmlns:a16="http://schemas.microsoft.com/office/drawing/2014/main" id="{D87FC72F-E042-4E00-A1CD-F783B3382597}"/>
              </a:ext>
            </a:extLst>
          </p:cNvPr>
          <p:cNvSpPr txBox="1"/>
          <p:nvPr/>
        </p:nvSpPr>
        <p:spPr>
          <a:xfrm>
            <a:off x="11104070" y="2952851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latin typeface="Calibri"/>
              </a:rPr>
              <a:t>TK</a:t>
            </a:r>
            <a:endParaRPr lang="nl-NL" b="1" dirty="0">
              <a:latin typeface="Calibri"/>
            </a:endParaRPr>
          </a:p>
        </p:txBody>
      </p: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996624E0-465B-453A-BDA1-63EACB2D29C1}"/>
              </a:ext>
            </a:extLst>
          </p:cNvPr>
          <p:cNvCxnSpPr>
            <a:cxnSpLocks/>
          </p:cNvCxnSpPr>
          <p:nvPr/>
        </p:nvCxnSpPr>
        <p:spPr>
          <a:xfrm flipH="1">
            <a:off x="8011448" y="4404559"/>
            <a:ext cx="3099397" cy="1631578"/>
          </a:xfrm>
          <a:prstGeom prst="line">
            <a:avLst/>
          </a:prstGeom>
          <a:noFill/>
          <a:ln w="25400" cap="flat" cmpd="sng" algn="ctr">
            <a:solidFill>
              <a:srgbClr val="25881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D48C347F-1579-4032-B7F1-D7AF6690EB57}"/>
              </a:ext>
            </a:extLst>
          </p:cNvPr>
          <p:cNvCxnSpPr/>
          <p:nvPr/>
        </p:nvCxnSpPr>
        <p:spPr>
          <a:xfrm>
            <a:off x="8021576" y="6032184"/>
            <a:ext cx="36000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9" name="Tekstvak 68">
            <a:extLst>
              <a:ext uri="{FF2B5EF4-FFF2-40B4-BE49-F238E27FC236}">
                <a16:creationId xmlns:a16="http://schemas.microsoft.com/office/drawing/2014/main" id="{502B25A0-4DE9-4355-9EC8-BD5B6197D4BD}"/>
              </a:ext>
            </a:extLst>
          </p:cNvPr>
          <p:cNvSpPr txBox="1"/>
          <p:nvPr/>
        </p:nvSpPr>
        <p:spPr>
          <a:xfrm>
            <a:off x="11069333" y="426142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latin typeface="Calibri"/>
              </a:rPr>
              <a:t>TVK</a:t>
            </a:r>
            <a:endParaRPr lang="nl-NL" b="1" dirty="0">
              <a:latin typeface="Calibri"/>
            </a:endParaRPr>
          </a:p>
        </p:txBody>
      </p:sp>
      <p:cxnSp>
        <p:nvCxnSpPr>
          <p:cNvPr id="70" name="Rechte verbindingslijn 69">
            <a:extLst>
              <a:ext uri="{FF2B5EF4-FFF2-40B4-BE49-F238E27FC236}">
                <a16:creationId xmlns:a16="http://schemas.microsoft.com/office/drawing/2014/main" id="{045FED5F-0C36-4FF1-94CA-319D75985014}"/>
              </a:ext>
            </a:extLst>
          </p:cNvPr>
          <p:cNvCxnSpPr>
            <a:cxnSpLocks/>
          </p:cNvCxnSpPr>
          <p:nvPr/>
        </p:nvCxnSpPr>
        <p:spPr>
          <a:xfrm flipH="1">
            <a:off x="8014832" y="4705682"/>
            <a:ext cx="3092627" cy="16731"/>
          </a:xfrm>
          <a:prstGeom prst="line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B22950B3-B3CC-4EA2-AD68-A9C4A4C05919}"/>
              </a:ext>
            </a:extLst>
          </p:cNvPr>
          <p:cNvCxnSpPr/>
          <p:nvPr/>
        </p:nvCxnSpPr>
        <p:spPr>
          <a:xfrm flipH="1">
            <a:off x="8020895" y="2445429"/>
            <a:ext cx="1378" cy="36000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72" name="Tekstvak 71">
            <a:extLst>
              <a:ext uri="{FF2B5EF4-FFF2-40B4-BE49-F238E27FC236}">
                <a16:creationId xmlns:a16="http://schemas.microsoft.com/office/drawing/2014/main" id="{9AEEBAD7-3556-404A-85B3-AE2AF2355F20}"/>
              </a:ext>
            </a:extLst>
          </p:cNvPr>
          <p:cNvSpPr txBox="1"/>
          <p:nvPr/>
        </p:nvSpPr>
        <p:spPr>
          <a:xfrm>
            <a:off x="11075684" y="4547861"/>
            <a:ext cx="461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latin typeface="Calibri"/>
              </a:rPr>
              <a:t>TCK</a:t>
            </a:r>
            <a:endParaRPr lang="nl-NL" b="1" dirty="0">
              <a:latin typeface="Calibri"/>
            </a:endParaRPr>
          </a:p>
        </p:txBody>
      </p:sp>
      <p:sp>
        <p:nvSpPr>
          <p:cNvPr id="81" name="Tijdelijke aanduiding voor inhoud 2">
            <a:extLst>
              <a:ext uri="{FF2B5EF4-FFF2-40B4-BE49-F238E27FC236}">
                <a16:creationId xmlns:a16="http://schemas.microsoft.com/office/drawing/2014/main" id="{7B845519-A25C-40A9-AB96-A7CFE84619FA}"/>
              </a:ext>
            </a:extLst>
          </p:cNvPr>
          <p:cNvSpPr txBox="1">
            <a:spLocks/>
          </p:cNvSpPr>
          <p:nvPr/>
        </p:nvSpPr>
        <p:spPr>
          <a:xfrm>
            <a:off x="355600" y="4402184"/>
            <a:ext cx="5080861" cy="12251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15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3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2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5859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2333625" algn="l"/>
              </a:tabLst>
            </a:pPr>
            <a:r>
              <a:rPr lang="nl-NL" sz="1800" b="1" dirty="0">
                <a:solidFill>
                  <a:srgbClr val="258812"/>
                </a:solidFill>
              </a:rPr>
              <a:t>TVK</a:t>
            </a:r>
            <a:r>
              <a:rPr lang="nl-NL" sz="1800" dirty="0">
                <a:solidFill>
                  <a:schemeClr val="tx1"/>
                </a:solidFill>
              </a:rPr>
              <a:t> = 200∙Q	MK = 200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2333625" algn="l"/>
              </a:tabLst>
            </a:pPr>
            <a:r>
              <a:rPr lang="nl-NL" sz="1800" dirty="0">
                <a:solidFill>
                  <a:schemeClr val="tx1"/>
                </a:solidFill>
              </a:rPr>
              <a:t>y = 200∙x</a:t>
            </a:r>
            <a:r>
              <a:rPr lang="nl-NL" sz="1800" baseline="30000" dirty="0">
                <a:solidFill>
                  <a:schemeClr val="tx1"/>
                </a:solidFill>
              </a:rPr>
              <a:t>1	</a:t>
            </a:r>
            <a:r>
              <a:rPr lang="nl-NL" sz="1800" dirty="0">
                <a:solidFill>
                  <a:schemeClr val="tx1"/>
                </a:solidFill>
              </a:rPr>
              <a:t>y’= 200∙1∙x</a:t>
            </a:r>
            <a:r>
              <a:rPr lang="nl-NL" sz="1800" baseline="30000" dirty="0">
                <a:solidFill>
                  <a:schemeClr val="tx1"/>
                </a:solidFill>
              </a:rPr>
              <a:t>1-1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tabLst>
                <a:tab pos="2333625" algn="l"/>
              </a:tabLst>
            </a:pPr>
            <a:r>
              <a:rPr lang="nl-NL" sz="1800" baseline="30000" dirty="0">
                <a:solidFill>
                  <a:schemeClr val="tx1"/>
                </a:solidFill>
              </a:rPr>
              <a:t>	</a:t>
            </a:r>
            <a:r>
              <a:rPr lang="nl-NL" sz="1800" dirty="0">
                <a:solidFill>
                  <a:schemeClr val="tx1"/>
                </a:solidFill>
              </a:rPr>
              <a:t>y’= 200</a:t>
            </a:r>
            <a:endParaRPr lang="nl-NL" sz="1800" baseline="30000" dirty="0">
              <a:solidFill>
                <a:schemeClr val="tx1"/>
              </a:solidFill>
            </a:endParaRPr>
          </a:p>
        </p:txBody>
      </p:sp>
      <p:sp>
        <p:nvSpPr>
          <p:cNvPr id="83" name="Tijdelijke aanduiding voor inhoud 2">
            <a:extLst>
              <a:ext uri="{FF2B5EF4-FFF2-40B4-BE49-F238E27FC236}">
                <a16:creationId xmlns:a16="http://schemas.microsoft.com/office/drawing/2014/main" id="{BB687D4B-D361-422D-B6FE-7D8ABC380B22}"/>
              </a:ext>
            </a:extLst>
          </p:cNvPr>
          <p:cNvSpPr txBox="1">
            <a:spLocks/>
          </p:cNvSpPr>
          <p:nvPr/>
        </p:nvSpPr>
        <p:spPr>
          <a:xfrm>
            <a:off x="355600" y="5774566"/>
            <a:ext cx="5080861" cy="982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15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3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2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5859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2333625" algn="l"/>
              </a:tabLst>
            </a:pPr>
            <a:r>
              <a:rPr lang="nl-NL" sz="1800" b="1" dirty="0">
                <a:solidFill>
                  <a:srgbClr val="C00000"/>
                </a:solidFill>
              </a:rPr>
              <a:t>TK</a:t>
            </a:r>
            <a:r>
              <a:rPr lang="nl-NL" sz="1800" dirty="0">
                <a:solidFill>
                  <a:schemeClr val="tx1"/>
                </a:solidFill>
              </a:rPr>
              <a:t> = 200∙Q + 1.000	MK = 200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2333625" algn="l"/>
              </a:tabLst>
            </a:pPr>
            <a:r>
              <a:rPr lang="nl-NL" sz="1800" dirty="0">
                <a:solidFill>
                  <a:schemeClr val="tx1"/>
                </a:solidFill>
              </a:rPr>
              <a:t>y = 200∙x</a:t>
            </a:r>
            <a:r>
              <a:rPr lang="nl-NL" sz="1800" baseline="30000" dirty="0">
                <a:solidFill>
                  <a:schemeClr val="tx1"/>
                </a:solidFill>
              </a:rPr>
              <a:t>1</a:t>
            </a:r>
            <a:r>
              <a:rPr lang="nl-NL" sz="1800" dirty="0">
                <a:solidFill>
                  <a:schemeClr val="tx1"/>
                </a:solidFill>
              </a:rPr>
              <a:t> + 1.000</a:t>
            </a:r>
            <a:r>
              <a:rPr lang="nl-NL" sz="1800" baseline="30000" dirty="0">
                <a:solidFill>
                  <a:schemeClr val="tx1"/>
                </a:solidFill>
              </a:rPr>
              <a:t>	</a:t>
            </a:r>
            <a:r>
              <a:rPr lang="nl-NL" sz="1800" dirty="0">
                <a:solidFill>
                  <a:schemeClr val="tx1"/>
                </a:solidFill>
              </a:rPr>
              <a:t>y’= 200</a:t>
            </a:r>
            <a:endParaRPr lang="nl-NL" sz="1800" baseline="30000" dirty="0">
              <a:solidFill>
                <a:schemeClr val="tx1"/>
              </a:solidFill>
            </a:endParaRPr>
          </a:p>
        </p:txBody>
      </p:sp>
      <p:sp>
        <p:nvSpPr>
          <p:cNvPr id="84" name="Tekstvak 83">
            <a:extLst>
              <a:ext uri="{FF2B5EF4-FFF2-40B4-BE49-F238E27FC236}">
                <a16:creationId xmlns:a16="http://schemas.microsoft.com/office/drawing/2014/main" id="{A95ADBFE-ACBF-42C4-8744-DFB38F5A9E2B}"/>
              </a:ext>
            </a:extLst>
          </p:cNvPr>
          <p:cNvSpPr txBox="1"/>
          <p:nvPr/>
        </p:nvSpPr>
        <p:spPr>
          <a:xfrm>
            <a:off x="8384336" y="2051980"/>
            <a:ext cx="2852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/>
              <a:t>proportioneel variabele kosten</a:t>
            </a:r>
          </a:p>
        </p:txBody>
      </p:sp>
      <p:grpSp>
        <p:nvGrpSpPr>
          <p:cNvPr id="77" name="Groep 76">
            <a:extLst>
              <a:ext uri="{FF2B5EF4-FFF2-40B4-BE49-F238E27FC236}">
                <a16:creationId xmlns:a16="http://schemas.microsoft.com/office/drawing/2014/main" id="{6B6CBF2B-D40C-43AE-BBD6-81A7F7B77931}"/>
              </a:ext>
            </a:extLst>
          </p:cNvPr>
          <p:cNvGrpSpPr/>
          <p:nvPr/>
        </p:nvGrpSpPr>
        <p:grpSpPr>
          <a:xfrm>
            <a:off x="359588" y="2330867"/>
            <a:ext cx="4014333" cy="811534"/>
            <a:chOff x="5844042" y="5182289"/>
            <a:chExt cx="4014333" cy="811534"/>
          </a:xfrm>
        </p:grpSpPr>
        <p:sp>
          <p:nvSpPr>
            <p:cNvPr id="78" name="Tijdelijke aanduiding voor inhoud 2">
              <a:extLst>
                <a:ext uri="{FF2B5EF4-FFF2-40B4-BE49-F238E27FC236}">
                  <a16:creationId xmlns:a16="http://schemas.microsoft.com/office/drawing/2014/main" id="{D437C5D0-EE8D-4093-8D88-C1A8A3C5EE52}"/>
                </a:ext>
              </a:extLst>
            </p:cNvPr>
            <p:cNvSpPr txBox="1">
              <a:spLocks/>
            </p:cNvSpPr>
            <p:nvPr/>
          </p:nvSpPr>
          <p:spPr>
            <a:xfrm>
              <a:off x="5844042" y="5182289"/>
              <a:ext cx="1654628" cy="811534"/>
            </a:xfrm>
            <a:prstGeom prst="roundRect">
              <a:avLst/>
            </a:prstGeom>
            <a:ln>
              <a:solidFill>
                <a:srgbClr val="1A80B6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20000"/>
            </a:bodyPr>
            <a:lstStyle>
              <a:lvl1pPr marL="2143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Ø"/>
                <a:defRPr sz="15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5572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 3" panose="05040102010807070707" pitchFamily="18" charset="2"/>
                <a:buChar char=""/>
                <a:defRPr sz="13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001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Courier New" panose="02070309020205020404" pitchFamily="49" charset="0"/>
                <a:buChar char="o"/>
                <a:defRPr sz="12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157288" indent="-128588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§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5859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Arial" panose="020B0604020202020204" pitchFamily="34" charset="0"/>
                <a:buChar char="•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18859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2288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25717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29146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Wingdings" panose="05000000000000000000" pitchFamily="2" charset="2"/>
                <a:buNone/>
              </a:pPr>
              <a:r>
                <a:rPr lang="nl-NL" b="1" dirty="0">
                  <a:solidFill>
                    <a:schemeClr val="tx1"/>
                  </a:solidFill>
                </a:rPr>
                <a:t>Vergelijking</a:t>
              </a:r>
            </a:p>
            <a:p>
              <a:pPr marL="0" indent="0">
                <a:buFont typeface="Wingdings" panose="05000000000000000000" pitchFamily="2" charset="2"/>
                <a:buNone/>
              </a:pPr>
              <a:r>
                <a:rPr lang="nl-NL" sz="2400" dirty="0">
                  <a:solidFill>
                    <a:schemeClr val="tx1"/>
                  </a:solidFill>
                </a:rPr>
                <a:t>y = </a:t>
              </a:r>
              <a:r>
                <a:rPr lang="nl-NL" sz="2400" dirty="0" err="1">
                  <a:solidFill>
                    <a:schemeClr val="tx1"/>
                  </a:solidFill>
                </a:rPr>
                <a:t>a∙x</a:t>
              </a:r>
              <a:r>
                <a:rPr lang="nl-NL" sz="2400" baseline="30000" dirty="0" err="1">
                  <a:solidFill>
                    <a:schemeClr val="tx1"/>
                  </a:solidFill>
                </a:rPr>
                <a:t>n</a:t>
              </a:r>
              <a:endParaRPr lang="nl-NL" sz="2400" baseline="30000" dirty="0">
                <a:solidFill>
                  <a:schemeClr val="tx1"/>
                </a:solidFill>
              </a:endParaRPr>
            </a:p>
            <a:p>
              <a:pPr marL="0" indent="0">
                <a:buFont typeface="Wingdings" panose="05000000000000000000" pitchFamily="2" charset="2"/>
                <a:buNone/>
              </a:pPr>
              <a:endParaRPr lang="nl-NL" baseline="30000" dirty="0">
                <a:solidFill>
                  <a:schemeClr val="tx1"/>
                </a:solidFill>
              </a:endParaRPr>
            </a:p>
            <a:p>
              <a:pPr marL="0" indent="0">
                <a:buFont typeface="Wingdings" panose="05000000000000000000" pitchFamily="2" charset="2"/>
                <a:buNone/>
              </a:pPr>
              <a:endParaRPr lang="nl-NL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82" name="Tijdelijke aanduiding voor inhoud 2">
              <a:extLst>
                <a:ext uri="{FF2B5EF4-FFF2-40B4-BE49-F238E27FC236}">
                  <a16:creationId xmlns:a16="http://schemas.microsoft.com/office/drawing/2014/main" id="{824659C2-D43E-4D09-B037-FC52AF0E25DE}"/>
                </a:ext>
              </a:extLst>
            </p:cNvPr>
            <p:cNvSpPr txBox="1">
              <a:spLocks/>
            </p:cNvSpPr>
            <p:nvPr/>
          </p:nvSpPr>
          <p:spPr>
            <a:xfrm>
              <a:off x="8203747" y="5183823"/>
              <a:ext cx="1654628" cy="810000"/>
            </a:xfrm>
            <a:prstGeom prst="roundRect">
              <a:avLst/>
            </a:prstGeom>
            <a:ln>
              <a:solidFill>
                <a:srgbClr val="1A80B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20000"/>
            </a:bodyPr>
            <a:lstStyle>
              <a:lvl1pPr marL="2143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Ø"/>
                <a:defRPr sz="15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5572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 3" panose="05040102010807070707" pitchFamily="18" charset="2"/>
                <a:buChar char=""/>
                <a:defRPr sz="13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001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Courier New" panose="02070309020205020404" pitchFamily="49" charset="0"/>
                <a:buChar char="o"/>
                <a:defRPr sz="12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157288" indent="-128588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§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5859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Arial" panose="020B0604020202020204" pitchFamily="34" charset="0"/>
                <a:buChar char="•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18859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2288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25717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29146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Wingdings" panose="05000000000000000000" pitchFamily="2" charset="2"/>
                <a:buNone/>
              </a:pPr>
              <a:r>
                <a:rPr lang="nl-NL" sz="1400" b="1" dirty="0">
                  <a:solidFill>
                    <a:schemeClr val="tx1"/>
                  </a:solidFill>
                </a:rPr>
                <a:t>Helling</a:t>
              </a:r>
            </a:p>
            <a:p>
              <a:pPr marL="0" indent="0">
                <a:buFont typeface="Wingdings" panose="05000000000000000000" pitchFamily="2" charset="2"/>
                <a:buNone/>
              </a:pPr>
              <a:r>
                <a:rPr lang="nl-NL" sz="2200" dirty="0">
                  <a:solidFill>
                    <a:schemeClr val="tx1"/>
                  </a:solidFill>
                </a:rPr>
                <a:t>y' = a∙n∙x</a:t>
              </a:r>
              <a:r>
                <a:rPr lang="nl-NL" sz="2200" baseline="30000" dirty="0">
                  <a:solidFill>
                    <a:schemeClr val="tx1"/>
                  </a:solidFill>
                </a:rPr>
                <a:t>n-1</a:t>
              </a:r>
            </a:p>
            <a:p>
              <a:pPr marL="0" indent="0">
                <a:buNone/>
              </a:pPr>
              <a:endParaRPr lang="nl-NL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85" name="Rechte verbindingslijn met pijl 84">
              <a:extLst>
                <a:ext uri="{FF2B5EF4-FFF2-40B4-BE49-F238E27FC236}">
                  <a16:creationId xmlns:a16="http://schemas.microsoft.com/office/drawing/2014/main" id="{5E68A84B-25C8-4E4E-A15A-FDD27851F2D7}"/>
                </a:ext>
              </a:extLst>
            </p:cNvPr>
            <p:cNvCxnSpPr>
              <a:stCxn id="78" idx="3"/>
              <a:endCxn id="82" idx="1"/>
            </p:cNvCxnSpPr>
            <p:nvPr/>
          </p:nvCxnSpPr>
          <p:spPr>
            <a:xfrm>
              <a:off x="7498670" y="5588056"/>
              <a:ext cx="705077" cy="76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kstvak 85">
            <a:extLst>
              <a:ext uri="{FF2B5EF4-FFF2-40B4-BE49-F238E27FC236}">
                <a16:creationId xmlns:a16="http://schemas.microsoft.com/office/drawing/2014/main" id="{E461CA08-8F14-4D82-A6C6-216EB7DDFA30}"/>
              </a:ext>
            </a:extLst>
          </p:cNvPr>
          <p:cNvSpPr txBox="1"/>
          <p:nvPr/>
        </p:nvSpPr>
        <p:spPr>
          <a:xfrm>
            <a:off x="417763" y="1852677"/>
            <a:ext cx="18505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dirty="0"/>
              <a:t>Vergelijking</a:t>
            </a:r>
            <a:endParaRPr lang="nl-NL" dirty="0"/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038CA3C6-8596-4CE8-8347-6C6FE9403210}"/>
              </a:ext>
            </a:extLst>
          </p:cNvPr>
          <p:cNvSpPr txBox="1"/>
          <p:nvPr/>
        </p:nvSpPr>
        <p:spPr>
          <a:xfrm>
            <a:off x="2742633" y="1857815"/>
            <a:ext cx="18505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dirty="0"/>
              <a:t>Helling (MK)</a:t>
            </a: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7C729A34-845A-2C31-71E1-3119AFDA350C}"/>
              </a:ext>
            </a:extLst>
          </p:cNvPr>
          <p:cNvSpPr txBox="1">
            <a:spLocks/>
          </p:cNvSpPr>
          <p:nvPr/>
        </p:nvSpPr>
        <p:spPr>
          <a:xfrm>
            <a:off x="338665" y="3369755"/>
            <a:ext cx="4035256" cy="885168"/>
          </a:xfrm>
          <a:prstGeom prst="roundRect">
            <a:avLst/>
          </a:prstGeom>
          <a:noFill/>
          <a:ln>
            <a:solidFill>
              <a:srgbClr val="1A80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15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3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2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5859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baseline="30000" dirty="0">
              <a:solidFill>
                <a:schemeClr val="tx1"/>
              </a:solidFill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FF97CDA-1B2E-7246-4124-9792077461D7}"/>
              </a:ext>
            </a:extLst>
          </p:cNvPr>
          <p:cNvSpPr txBox="1">
            <a:spLocks/>
          </p:cNvSpPr>
          <p:nvPr/>
        </p:nvSpPr>
        <p:spPr>
          <a:xfrm>
            <a:off x="338665" y="4405275"/>
            <a:ext cx="4035256" cy="1222030"/>
          </a:xfrm>
          <a:prstGeom prst="roundRect">
            <a:avLst/>
          </a:prstGeom>
          <a:noFill/>
          <a:ln>
            <a:solidFill>
              <a:srgbClr val="1A80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15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3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2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5859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baseline="30000" dirty="0">
              <a:solidFill>
                <a:schemeClr val="tx1"/>
              </a:solidFill>
            </a:endParaRP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62078C81-0DBA-5308-6371-5C52E4B876CF}"/>
              </a:ext>
            </a:extLst>
          </p:cNvPr>
          <p:cNvSpPr txBox="1">
            <a:spLocks/>
          </p:cNvSpPr>
          <p:nvPr/>
        </p:nvSpPr>
        <p:spPr>
          <a:xfrm>
            <a:off x="338665" y="5766870"/>
            <a:ext cx="4035256" cy="885168"/>
          </a:xfrm>
          <a:prstGeom prst="roundRect">
            <a:avLst/>
          </a:prstGeom>
          <a:noFill/>
          <a:ln>
            <a:solidFill>
              <a:srgbClr val="1A80B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143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15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3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001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2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157288" indent="-128588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5859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05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05566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1" grpId="0"/>
      <p:bldP spid="83" grpId="0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8A2FB-A094-4A44-9C1C-29D2771A8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051" y="340082"/>
            <a:ext cx="11531600" cy="1325563"/>
          </a:xfrm>
        </p:spPr>
        <p:txBody>
          <a:bodyPr>
            <a:normAutofit/>
          </a:bodyPr>
          <a:lstStyle/>
          <a:p>
            <a:r>
              <a:rPr lang="nl-NL" dirty="0"/>
              <a:t>Differentiëren – marginale kosten</a:t>
            </a:r>
            <a:br>
              <a:rPr lang="nl-NL" dirty="0"/>
            </a:br>
            <a:r>
              <a:rPr lang="nl-NL" sz="2000" dirty="0"/>
              <a:t>de helling van de (totale) kostenlijn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EDEC07-01B7-41D7-A0D5-B984FB1C4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51" y="3052694"/>
            <a:ext cx="6572424" cy="34303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TK = 15Q</a:t>
            </a:r>
            <a:r>
              <a:rPr lang="nl-NL" baseline="30000" dirty="0"/>
              <a:t>2</a:t>
            </a:r>
            <a:r>
              <a:rPr lang="nl-NL" dirty="0"/>
              <a:t> + 5Q + 500.000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MK = 30Q + 5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Als je bij 50 producten één product extra maakt:</a:t>
            </a:r>
          </a:p>
          <a:p>
            <a:pPr marL="0" indent="0">
              <a:buNone/>
            </a:pPr>
            <a:r>
              <a:rPr lang="nl-NL" dirty="0"/>
              <a:t>stijgen de kosten met (30×50+5) € 1.505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Als je bij 300 producten één product extra maakt:</a:t>
            </a:r>
          </a:p>
          <a:p>
            <a:pPr marL="0" indent="0">
              <a:buNone/>
            </a:pPr>
            <a:r>
              <a:rPr lang="nl-NL" dirty="0"/>
              <a:t>stijgen de kosten met (30×300+5) € 9.005</a:t>
            </a:r>
          </a:p>
          <a:p>
            <a:pPr marL="0" indent="0">
              <a:buNone/>
            </a:pPr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7F224321-5969-416A-8F25-01E1CFA62506}"/>
              </a:ext>
            </a:extLst>
          </p:cNvPr>
          <p:cNvGrpSpPr/>
          <p:nvPr/>
        </p:nvGrpSpPr>
        <p:grpSpPr>
          <a:xfrm>
            <a:off x="411051" y="1836927"/>
            <a:ext cx="4014333" cy="811534"/>
            <a:chOff x="5844042" y="5182289"/>
            <a:chExt cx="4014333" cy="811534"/>
          </a:xfrm>
        </p:grpSpPr>
        <p:sp>
          <p:nvSpPr>
            <p:cNvPr id="5" name="Tijdelijke aanduiding voor inhoud 2">
              <a:extLst>
                <a:ext uri="{FF2B5EF4-FFF2-40B4-BE49-F238E27FC236}">
                  <a16:creationId xmlns:a16="http://schemas.microsoft.com/office/drawing/2014/main" id="{AD6DD7FF-7250-4BA9-A949-453E680DACD0}"/>
                </a:ext>
              </a:extLst>
            </p:cNvPr>
            <p:cNvSpPr txBox="1">
              <a:spLocks/>
            </p:cNvSpPr>
            <p:nvPr/>
          </p:nvSpPr>
          <p:spPr>
            <a:xfrm>
              <a:off x="5844042" y="5182289"/>
              <a:ext cx="1654628" cy="811534"/>
            </a:xfrm>
            <a:prstGeom prst="roundRect">
              <a:avLst/>
            </a:prstGeom>
            <a:ln>
              <a:solidFill>
                <a:srgbClr val="1A80B6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20000"/>
            </a:bodyPr>
            <a:lstStyle>
              <a:lvl1pPr marL="2143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Ø"/>
                <a:defRPr sz="15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5572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 3" panose="05040102010807070707" pitchFamily="18" charset="2"/>
                <a:buChar char=""/>
                <a:defRPr sz="13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001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Courier New" panose="02070309020205020404" pitchFamily="49" charset="0"/>
                <a:buChar char="o"/>
                <a:defRPr sz="12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157288" indent="-128588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§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5859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Arial" panose="020B0604020202020204" pitchFamily="34" charset="0"/>
                <a:buChar char="•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18859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2288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25717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29146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Wingdings" panose="05000000000000000000" pitchFamily="2" charset="2"/>
                <a:buNone/>
              </a:pPr>
              <a:r>
                <a:rPr lang="nl-NL" b="1" dirty="0">
                  <a:solidFill>
                    <a:schemeClr val="tx1"/>
                  </a:solidFill>
                </a:rPr>
                <a:t>Vergelijking</a:t>
              </a:r>
            </a:p>
            <a:p>
              <a:pPr marL="0" indent="0">
                <a:buFont typeface="Wingdings" panose="05000000000000000000" pitchFamily="2" charset="2"/>
                <a:buNone/>
              </a:pPr>
              <a:r>
                <a:rPr lang="nl-NL" sz="2400" dirty="0">
                  <a:solidFill>
                    <a:schemeClr val="tx1"/>
                  </a:solidFill>
                </a:rPr>
                <a:t>y = </a:t>
              </a:r>
              <a:r>
                <a:rPr lang="nl-NL" sz="2400" dirty="0" err="1">
                  <a:solidFill>
                    <a:schemeClr val="tx1"/>
                  </a:solidFill>
                </a:rPr>
                <a:t>a∙x</a:t>
              </a:r>
              <a:r>
                <a:rPr lang="nl-NL" sz="2400" baseline="30000" dirty="0" err="1">
                  <a:solidFill>
                    <a:schemeClr val="tx1"/>
                  </a:solidFill>
                </a:rPr>
                <a:t>n</a:t>
              </a:r>
              <a:endParaRPr lang="nl-NL" sz="2400" baseline="30000" dirty="0">
                <a:solidFill>
                  <a:schemeClr val="tx1"/>
                </a:solidFill>
              </a:endParaRPr>
            </a:p>
            <a:p>
              <a:pPr marL="0" indent="0">
                <a:buFont typeface="Wingdings" panose="05000000000000000000" pitchFamily="2" charset="2"/>
                <a:buNone/>
              </a:pPr>
              <a:endParaRPr lang="nl-NL" baseline="30000" dirty="0">
                <a:solidFill>
                  <a:schemeClr val="tx1"/>
                </a:solidFill>
              </a:endParaRPr>
            </a:p>
            <a:p>
              <a:pPr marL="0" indent="0">
                <a:buFont typeface="Wingdings" panose="05000000000000000000" pitchFamily="2" charset="2"/>
                <a:buNone/>
              </a:pPr>
              <a:endParaRPr lang="nl-NL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" name="Tijdelijke aanduiding voor inhoud 2">
              <a:extLst>
                <a:ext uri="{FF2B5EF4-FFF2-40B4-BE49-F238E27FC236}">
                  <a16:creationId xmlns:a16="http://schemas.microsoft.com/office/drawing/2014/main" id="{FABD14DC-F7A6-4D1D-A8D6-4F57A845ADAE}"/>
                </a:ext>
              </a:extLst>
            </p:cNvPr>
            <p:cNvSpPr txBox="1">
              <a:spLocks/>
            </p:cNvSpPr>
            <p:nvPr/>
          </p:nvSpPr>
          <p:spPr>
            <a:xfrm>
              <a:off x="8203747" y="5183823"/>
              <a:ext cx="1654628" cy="810000"/>
            </a:xfrm>
            <a:prstGeom prst="roundRect">
              <a:avLst/>
            </a:prstGeom>
            <a:ln>
              <a:solidFill>
                <a:srgbClr val="1A80B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20000"/>
            </a:bodyPr>
            <a:lstStyle>
              <a:lvl1pPr marL="2143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Ø"/>
                <a:defRPr sz="15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5572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 3" panose="05040102010807070707" pitchFamily="18" charset="2"/>
                <a:buChar char=""/>
                <a:defRPr sz="13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001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Courier New" panose="02070309020205020404" pitchFamily="49" charset="0"/>
                <a:buChar char="o"/>
                <a:defRPr sz="120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157288" indent="-128588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§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585913" indent="-214313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bg1">
                    <a:lumMod val="50000"/>
                    <a:lumOff val="50000"/>
                  </a:schemeClr>
                </a:buClr>
                <a:buSzPct val="80000"/>
                <a:buFont typeface="Arial" panose="020B0604020202020204" pitchFamily="34" charset="0"/>
                <a:buChar char="•"/>
                <a:defRPr sz="1050" kern="1200" cap="none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18859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2288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25717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2914650" indent="-171450" algn="l" defTabSz="342900" rtl="0" eaLnBrk="1" latinLnBrk="0" hangingPunct="1">
                <a:spcBef>
                  <a:spcPct val="20000"/>
                </a:spcBef>
                <a:spcAft>
                  <a:spcPts val="45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050" kern="1200" cap="none">
                  <a:solidFill>
                    <a:schemeClr val="bg2">
                      <a:lumMod val="50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Wingdings" panose="05000000000000000000" pitchFamily="2" charset="2"/>
                <a:buNone/>
              </a:pPr>
              <a:r>
                <a:rPr lang="nl-NL" sz="1400" b="1" dirty="0">
                  <a:solidFill>
                    <a:schemeClr val="tx1"/>
                  </a:solidFill>
                </a:rPr>
                <a:t>Helling</a:t>
              </a:r>
            </a:p>
            <a:p>
              <a:pPr marL="0" indent="0">
                <a:buFont typeface="Wingdings" panose="05000000000000000000" pitchFamily="2" charset="2"/>
                <a:buNone/>
              </a:pPr>
              <a:r>
                <a:rPr lang="nl-NL" sz="2200" dirty="0">
                  <a:solidFill>
                    <a:schemeClr val="tx1"/>
                  </a:solidFill>
                </a:rPr>
                <a:t>y' = a∙n∙x</a:t>
              </a:r>
              <a:r>
                <a:rPr lang="nl-NL" sz="2200" baseline="30000" dirty="0">
                  <a:solidFill>
                    <a:schemeClr val="tx1"/>
                  </a:solidFill>
                </a:rPr>
                <a:t>n-1</a:t>
              </a:r>
            </a:p>
            <a:p>
              <a:pPr marL="0" indent="0">
                <a:buNone/>
              </a:pPr>
              <a:endParaRPr lang="nl-NL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Rechte verbindingslijn met pijl 6">
              <a:extLst>
                <a:ext uri="{FF2B5EF4-FFF2-40B4-BE49-F238E27FC236}">
                  <a16:creationId xmlns:a16="http://schemas.microsoft.com/office/drawing/2014/main" id="{B4373F82-B9C8-4626-AF20-5E893C4B6231}"/>
                </a:ext>
              </a:extLst>
            </p:cNvPr>
            <p:cNvCxnSpPr>
              <a:stCxn id="5" idx="3"/>
              <a:endCxn id="6" idx="1"/>
            </p:cNvCxnSpPr>
            <p:nvPr/>
          </p:nvCxnSpPr>
          <p:spPr>
            <a:xfrm>
              <a:off x="7498670" y="5588056"/>
              <a:ext cx="705077" cy="767"/>
            </a:xfrm>
            <a:prstGeom prst="straightConnector1">
              <a:avLst/>
            </a:prstGeom>
            <a:ln>
              <a:solidFill>
                <a:srgbClr val="1A80B6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Grafiek 8">
            <a:extLst>
              <a:ext uri="{FF2B5EF4-FFF2-40B4-BE49-F238E27FC236}">
                <a16:creationId xmlns:a16="http://schemas.microsoft.com/office/drawing/2014/main" id="{8825CAB2-78A5-4E90-936C-ABEBF9BE1B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012565"/>
              </p:ext>
            </p:extLst>
          </p:nvPr>
        </p:nvGraphicFramePr>
        <p:xfrm>
          <a:off x="7237799" y="2305716"/>
          <a:ext cx="4181476" cy="390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F5863496-0BB3-44F0-871A-CE453E732580}"/>
              </a:ext>
            </a:extLst>
          </p:cNvPr>
          <p:cNvCxnSpPr>
            <a:cxnSpLocks/>
          </p:cNvCxnSpPr>
          <p:nvPr/>
        </p:nvCxnSpPr>
        <p:spPr>
          <a:xfrm flipV="1">
            <a:off x="7571154" y="5094160"/>
            <a:ext cx="1348080" cy="2586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77FAC03F-3933-43D5-8E90-4D26F516A800}"/>
              </a:ext>
            </a:extLst>
          </p:cNvPr>
          <p:cNvCxnSpPr>
            <a:cxnSpLocks/>
          </p:cNvCxnSpPr>
          <p:nvPr/>
        </p:nvCxnSpPr>
        <p:spPr>
          <a:xfrm flipV="1">
            <a:off x="9587187" y="3750550"/>
            <a:ext cx="957943" cy="8567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Ovaal 10">
            <a:extLst>
              <a:ext uri="{FF2B5EF4-FFF2-40B4-BE49-F238E27FC236}">
                <a16:creationId xmlns:a16="http://schemas.microsoft.com/office/drawing/2014/main" id="{630F51CB-5BE0-4FC7-AF0A-F9E85959D41C}"/>
              </a:ext>
            </a:extLst>
          </p:cNvPr>
          <p:cNvSpPr/>
          <p:nvPr/>
        </p:nvSpPr>
        <p:spPr>
          <a:xfrm>
            <a:off x="8171930" y="5167820"/>
            <a:ext cx="72000" cy="72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04C47DE7-E1E3-49FD-98A8-913331FB5E21}"/>
              </a:ext>
            </a:extLst>
          </p:cNvPr>
          <p:cNvSpPr/>
          <p:nvPr/>
        </p:nvSpPr>
        <p:spPr>
          <a:xfrm>
            <a:off x="10027218" y="4107371"/>
            <a:ext cx="72000" cy="72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6B261C2-6646-47EC-8000-B16124C32E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2122" y="2113942"/>
            <a:ext cx="4153679" cy="4055781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E5940AB3-B437-3FDE-08CF-9D1BEEA7158B}"/>
              </a:ext>
            </a:extLst>
          </p:cNvPr>
          <p:cNvSpPr txBox="1"/>
          <p:nvPr/>
        </p:nvSpPr>
        <p:spPr>
          <a:xfrm rot="16200000">
            <a:off x="6836465" y="2831854"/>
            <a:ext cx="1161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latin typeface="Abadi Extra Light" panose="020B0204020104020204" pitchFamily="34" charset="0"/>
              </a:rPr>
              <a:t>miljoenen euro’s</a:t>
            </a:r>
          </a:p>
        </p:txBody>
      </p:sp>
    </p:spTree>
    <p:extLst>
      <p:ext uri="{BB962C8B-B14F-4D97-AF65-F5344CB8AC3E}">
        <p14:creationId xmlns:p14="http://schemas.microsoft.com/office/powerpoint/2010/main" val="25363854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9" grpId="0">
        <p:bldAsOne/>
      </p:bldGraphic>
      <p:bldGraphic spid="9" grpId="1">
        <p:bldAsOne/>
      </p:bldGraphic>
      <p:bldP spid="11" grpId="0" animBg="1"/>
      <p:bldP spid="11" grpId="1" animBg="1"/>
      <p:bldP spid="12" grpId="0" animBg="1"/>
      <p:bldP spid="12" grpId="1" animBg="1"/>
      <p:bldP spid="10" grpId="0"/>
      <p:bldP spid="10" grpId="1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9471</TotalTime>
  <Words>1062</Words>
  <Application>Microsoft Office PowerPoint</Application>
  <PresentationFormat>Breedbeeld</PresentationFormat>
  <Paragraphs>250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Abadi Extra Light</vt:lpstr>
      <vt:lpstr>Arial</vt:lpstr>
      <vt:lpstr>Calibri</vt:lpstr>
      <vt:lpstr>Wingdings</vt:lpstr>
      <vt:lpstr>Economielokaal vwoNieuw</vt:lpstr>
      <vt:lpstr>Differentiëren</vt:lpstr>
      <vt:lpstr>PowerPoint-presentatie</vt:lpstr>
      <vt:lpstr>Differentiëren wiskundige bepaling van de helling van een lijn</vt:lpstr>
      <vt:lpstr>PowerPoint-presentatie</vt:lpstr>
      <vt:lpstr>PowerPoint-presentatie</vt:lpstr>
      <vt:lpstr>Twee soorten Kosten</vt:lpstr>
      <vt:lpstr>MK hoeveel de (totale) kosten stijgen als er één extra product gemaakt wordt</vt:lpstr>
      <vt:lpstr>Differentiëren – marginale kosten de helling van de (totale) kostenlijn</vt:lpstr>
      <vt:lpstr>Differentiëren – marginale kosten de helling van de (totale) kostenlijn</vt:lpstr>
      <vt:lpstr>PowerPoint-presentatie</vt:lpstr>
      <vt:lpstr>Marginale opbrengst hoeveel de (totale) opbrengst verandert als er één extra product gemaakt wordt</vt:lpstr>
      <vt:lpstr>Maximale winst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differentiëren</dc:title>
  <dc:creator>Paul Bloemers</dc:creator>
  <cp:lastModifiedBy>Paul Bloemers</cp:lastModifiedBy>
  <cp:revision>11</cp:revision>
  <dcterms:created xsi:type="dcterms:W3CDTF">2020-12-16T10:17:06Z</dcterms:created>
  <dcterms:modified xsi:type="dcterms:W3CDTF">2023-10-01T13:24:43Z</dcterms:modified>
</cp:coreProperties>
</file>